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5" r:id="rId2"/>
  </p:sldMasterIdLst>
  <p:notesMasterIdLst>
    <p:notesMasterId r:id="rId29"/>
  </p:notesMasterIdLst>
  <p:sldIdLst>
    <p:sldId id="302" r:id="rId3"/>
    <p:sldId id="256" r:id="rId4"/>
    <p:sldId id="257" r:id="rId5"/>
    <p:sldId id="281" r:id="rId6"/>
    <p:sldId id="258" r:id="rId7"/>
    <p:sldId id="259" r:id="rId8"/>
    <p:sldId id="282" r:id="rId9"/>
    <p:sldId id="260" r:id="rId10"/>
    <p:sldId id="261" r:id="rId11"/>
    <p:sldId id="286" r:id="rId12"/>
    <p:sldId id="262" r:id="rId13"/>
    <p:sldId id="263" r:id="rId14"/>
    <p:sldId id="264" r:id="rId15"/>
    <p:sldId id="283" r:id="rId16"/>
    <p:sldId id="287" r:id="rId17"/>
    <p:sldId id="284" r:id="rId18"/>
    <p:sldId id="288" r:id="rId19"/>
    <p:sldId id="265" r:id="rId20"/>
    <p:sldId id="267" r:id="rId21"/>
    <p:sldId id="268" r:id="rId22"/>
    <p:sldId id="289" r:id="rId23"/>
    <p:sldId id="269" r:id="rId24"/>
    <p:sldId id="270" r:id="rId25"/>
    <p:sldId id="271" r:id="rId26"/>
    <p:sldId id="272" r:id="rId27"/>
    <p:sldId id="280" r:id="rId28"/>
  </p:sldIdLst>
  <p:sldSz cx="12192000" cy="6858000"/>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en Kozakis" initials="KK" lastIdx="1" clrIdx="0">
    <p:extLst>
      <p:ext uri="{19B8F6BF-5375-455C-9EA6-DF929625EA0E}">
        <p15:presenceInfo xmlns:p15="http://schemas.microsoft.com/office/powerpoint/2012/main" userId="S-1-5-21-4015675393-1039777500-3460060182-1245" providerId="AD"/>
      </p:ext>
    </p:extLst>
  </p:cmAuthor>
  <p:cmAuthor id="2" name="Ken Kozakis" initials="KK [2]" lastIdx="1" clrIdx="1">
    <p:extLst>
      <p:ext uri="{19B8F6BF-5375-455C-9EA6-DF929625EA0E}">
        <p15:presenceInfo xmlns:p15="http://schemas.microsoft.com/office/powerpoint/2012/main" userId="S::kkozakis@ccilearning.com::076d5e60-1ecb-483b-9802-e59dfded6c2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316" autoAdjust="0"/>
    <p:restoredTop sz="94745" autoAdjust="0"/>
  </p:normalViewPr>
  <p:slideViewPr>
    <p:cSldViewPr snapToGrid="0">
      <p:cViewPr varScale="1">
        <p:scale>
          <a:sx n="110" d="100"/>
          <a:sy n="110" d="100"/>
        </p:scale>
        <p:origin x="588" y="108"/>
      </p:cViewPr>
      <p:guideLst/>
    </p:cSldViewPr>
  </p:slideViewPr>
  <p:notesTextViewPr>
    <p:cViewPr>
      <p:scale>
        <a:sx n="1" d="1"/>
        <a:sy n="1" d="1"/>
      </p:scale>
      <p:origin x="0" y="0"/>
    </p:cViewPr>
  </p:notesTextViewPr>
  <p:notesViewPr>
    <p:cSldViewPr snapToGrid="0">
      <p:cViewPr>
        <p:scale>
          <a:sx n="100" d="100"/>
          <a:sy n="100" d="100"/>
        </p:scale>
        <p:origin x="2592" y="-85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6434"/>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66434"/>
          </a:xfrm>
          <a:prstGeom prst="rect">
            <a:avLst/>
          </a:prstGeom>
        </p:spPr>
        <p:txBody>
          <a:bodyPr vert="horz" lIns="91440" tIns="45720" rIns="91440" bIns="45720" rtlCol="0"/>
          <a:lstStyle>
            <a:lvl1pPr algn="r">
              <a:defRPr sz="1200"/>
            </a:lvl1pPr>
          </a:lstStyle>
          <a:p>
            <a:fld id="{D423DF0C-B8C6-461F-B224-37794DEA25DE}" type="datetimeFigureOut">
              <a:rPr lang="en-US" smtClean="0"/>
              <a:t>8/30/2019</a:t>
            </a:fld>
            <a:endParaRPr lang="en-US" dirty="0"/>
          </a:p>
        </p:txBody>
      </p:sp>
      <p:sp>
        <p:nvSpPr>
          <p:cNvPr id="4" name="Slide Image Placeholder 3"/>
          <p:cNvSpPr>
            <a:spLocks noGrp="1" noRot="1" noChangeAspect="1"/>
          </p:cNvSpPr>
          <p:nvPr>
            <p:ph type="sldImg" idx="2"/>
          </p:nvPr>
        </p:nvSpPr>
        <p:spPr>
          <a:xfrm>
            <a:off x="641350" y="1162050"/>
            <a:ext cx="5575300" cy="31369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73892"/>
            <a:ext cx="5486400" cy="3660458"/>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2971800" cy="466433"/>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829967"/>
            <a:ext cx="2971800" cy="466433"/>
          </a:xfrm>
          <a:prstGeom prst="rect">
            <a:avLst/>
          </a:prstGeom>
        </p:spPr>
        <p:txBody>
          <a:bodyPr vert="horz" lIns="91440" tIns="45720" rIns="91440" bIns="45720" rtlCol="0" anchor="b"/>
          <a:lstStyle>
            <a:lvl1pPr algn="r">
              <a:defRPr sz="1200"/>
            </a:lvl1pPr>
          </a:lstStyle>
          <a:p>
            <a:fld id="{1CA1B858-7DA4-455F-A391-2E7A6E295E9A}" type="slidenum">
              <a:rPr lang="en-US" smtClean="0"/>
              <a:t>‹#›</a:t>
            </a:fld>
            <a:endParaRPr lang="en-US" dirty="0"/>
          </a:p>
        </p:txBody>
      </p:sp>
    </p:spTree>
    <p:extLst>
      <p:ext uri="{BB962C8B-B14F-4D97-AF65-F5344CB8AC3E}">
        <p14:creationId xmlns:p14="http://schemas.microsoft.com/office/powerpoint/2010/main" val="3530938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A1B858-7DA4-455F-A391-2E7A6E295E9A}" type="slidenum">
              <a:rPr lang="en-US" smtClean="0"/>
              <a:t>2</a:t>
            </a:fld>
            <a:endParaRPr lang="en-US" dirty="0"/>
          </a:p>
        </p:txBody>
      </p:sp>
    </p:spTree>
    <p:extLst>
      <p:ext uri="{BB962C8B-B14F-4D97-AF65-F5344CB8AC3E}">
        <p14:creationId xmlns:p14="http://schemas.microsoft.com/office/powerpoint/2010/main" val="3051547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endParaRPr lang="en-US" dirty="0"/>
          </a:p>
        </p:txBody>
      </p:sp>
      <p:sp>
        <p:nvSpPr>
          <p:cNvPr id="4" name="Slide Number Placeholder 3"/>
          <p:cNvSpPr>
            <a:spLocks noGrp="1"/>
          </p:cNvSpPr>
          <p:nvPr>
            <p:ph type="sldNum" sz="quarter" idx="10"/>
          </p:nvPr>
        </p:nvSpPr>
        <p:spPr/>
        <p:txBody>
          <a:bodyPr/>
          <a:lstStyle/>
          <a:p>
            <a:fld id="{1CA1B858-7DA4-455F-A391-2E7A6E295E9A}" type="slidenum">
              <a:rPr lang="en-US" smtClean="0"/>
              <a:t>11</a:t>
            </a:fld>
            <a:endParaRPr lang="en-US" dirty="0"/>
          </a:p>
        </p:txBody>
      </p:sp>
    </p:spTree>
    <p:extLst>
      <p:ext uri="{BB962C8B-B14F-4D97-AF65-F5344CB8AC3E}">
        <p14:creationId xmlns:p14="http://schemas.microsoft.com/office/powerpoint/2010/main" val="12448281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endParaRPr lang="en-US" dirty="0"/>
          </a:p>
        </p:txBody>
      </p:sp>
      <p:sp>
        <p:nvSpPr>
          <p:cNvPr id="4" name="Slide Number Placeholder 3"/>
          <p:cNvSpPr>
            <a:spLocks noGrp="1"/>
          </p:cNvSpPr>
          <p:nvPr>
            <p:ph type="sldNum" sz="quarter" idx="10"/>
          </p:nvPr>
        </p:nvSpPr>
        <p:spPr/>
        <p:txBody>
          <a:bodyPr/>
          <a:lstStyle/>
          <a:p>
            <a:fld id="{1CA1B858-7DA4-455F-A391-2E7A6E295E9A}" type="slidenum">
              <a:rPr lang="en-US" smtClean="0"/>
              <a:t>12</a:t>
            </a:fld>
            <a:endParaRPr lang="en-US" dirty="0"/>
          </a:p>
        </p:txBody>
      </p:sp>
    </p:spTree>
    <p:extLst>
      <p:ext uri="{BB962C8B-B14F-4D97-AF65-F5344CB8AC3E}">
        <p14:creationId xmlns:p14="http://schemas.microsoft.com/office/powerpoint/2010/main" val="29380168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buFontTx/>
              <a:buNone/>
            </a:pPr>
            <a:endParaRPr lang="en-US" dirty="0"/>
          </a:p>
          <a:p>
            <a:pPr>
              <a:lnSpc>
                <a:spcPct val="90000"/>
              </a:lnSpc>
            </a:pPr>
            <a:endParaRPr lang="en-US" dirty="0"/>
          </a:p>
          <a:p>
            <a:endParaRPr lang="en-US" dirty="0"/>
          </a:p>
        </p:txBody>
      </p:sp>
      <p:sp>
        <p:nvSpPr>
          <p:cNvPr id="4" name="Slide Number Placeholder 3"/>
          <p:cNvSpPr>
            <a:spLocks noGrp="1"/>
          </p:cNvSpPr>
          <p:nvPr>
            <p:ph type="sldNum" sz="quarter" idx="10"/>
          </p:nvPr>
        </p:nvSpPr>
        <p:spPr/>
        <p:txBody>
          <a:bodyPr/>
          <a:lstStyle/>
          <a:p>
            <a:fld id="{1CA1B858-7DA4-455F-A391-2E7A6E295E9A}" type="slidenum">
              <a:rPr lang="en-US" smtClean="0"/>
              <a:t>13</a:t>
            </a:fld>
            <a:endParaRPr lang="en-US" dirty="0"/>
          </a:p>
        </p:txBody>
      </p:sp>
    </p:spTree>
    <p:extLst>
      <p:ext uri="{BB962C8B-B14F-4D97-AF65-F5344CB8AC3E}">
        <p14:creationId xmlns:p14="http://schemas.microsoft.com/office/powerpoint/2010/main" val="9995050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buFontTx/>
              <a:buNone/>
            </a:pPr>
            <a:endParaRPr lang="en-US" dirty="0"/>
          </a:p>
          <a:p>
            <a:pPr>
              <a:lnSpc>
                <a:spcPct val="90000"/>
              </a:lnSpc>
            </a:pPr>
            <a:endParaRPr lang="en-US" dirty="0"/>
          </a:p>
          <a:p>
            <a:endParaRPr lang="en-US" dirty="0"/>
          </a:p>
        </p:txBody>
      </p:sp>
      <p:sp>
        <p:nvSpPr>
          <p:cNvPr id="4" name="Slide Number Placeholder 3"/>
          <p:cNvSpPr>
            <a:spLocks noGrp="1"/>
          </p:cNvSpPr>
          <p:nvPr>
            <p:ph type="sldNum" sz="quarter" idx="10"/>
          </p:nvPr>
        </p:nvSpPr>
        <p:spPr/>
        <p:txBody>
          <a:bodyPr/>
          <a:lstStyle/>
          <a:p>
            <a:fld id="{1CA1B858-7DA4-455F-A391-2E7A6E295E9A}" type="slidenum">
              <a:rPr lang="en-US" smtClean="0"/>
              <a:t>14</a:t>
            </a:fld>
            <a:endParaRPr lang="en-US" dirty="0"/>
          </a:p>
        </p:txBody>
      </p:sp>
    </p:spTree>
    <p:extLst>
      <p:ext uri="{BB962C8B-B14F-4D97-AF65-F5344CB8AC3E}">
        <p14:creationId xmlns:p14="http://schemas.microsoft.com/office/powerpoint/2010/main" val="2794312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buFontTx/>
              <a:buNone/>
            </a:pPr>
            <a:endParaRPr lang="en-US" dirty="0"/>
          </a:p>
          <a:p>
            <a:pPr>
              <a:lnSpc>
                <a:spcPct val="90000"/>
              </a:lnSpc>
            </a:pPr>
            <a:endParaRPr lang="en-US" dirty="0"/>
          </a:p>
          <a:p>
            <a:endParaRPr lang="en-US" dirty="0"/>
          </a:p>
        </p:txBody>
      </p:sp>
      <p:sp>
        <p:nvSpPr>
          <p:cNvPr id="4" name="Slide Number Placeholder 3"/>
          <p:cNvSpPr>
            <a:spLocks noGrp="1"/>
          </p:cNvSpPr>
          <p:nvPr>
            <p:ph type="sldNum" sz="quarter" idx="10"/>
          </p:nvPr>
        </p:nvSpPr>
        <p:spPr/>
        <p:txBody>
          <a:bodyPr/>
          <a:lstStyle/>
          <a:p>
            <a:fld id="{1CA1B858-7DA4-455F-A391-2E7A6E295E9A}" type="slidenum">
              <a:rPr lang="en-US" smtClean="0"/>
              <a:t>15</a:t>
            </a:fld>
            <a:endParaRPr lang="en-US" dirty="0"/>
          </a:p>
        </p:txBody>
      </p:sp>
    </p:spTree>
    <p:extLst>
      <p:ext uri="{BB962C8B-B14F-4D97-AF65-F5344CB8AC3E}">
        <p14:creationId xmlns:p14="http://schemas.microsoft.com/office/powerpoint/2010/main" val="37188531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buFontTx/>
              <a:buNone/>
            </a:pPr>
            <a:endParaRPr lang="en-US" dirty="0"/>
          </a:p>
        </p:txBody>
      </p:sp>
      <p:sp>
        <p:nvSpPr>
          <p:cNvPr id="4" name="Slide Number Placeholder 3"/>
          <p:cNvSpPr>
            <a:spLocks noGrp="1"/>
          </p:cNvSpPr>
          <p:nvPr>
            <p:ph type="sldNum" sz="quarter" idx="10"/>
          </p:nvPr>
        </p:nvSpPr>
        <p:spPr/>
        <p:txBody>
          <a:bodyPr/>
          <a:lstStyle/>
          <a:p>
            <a:fld id="{1CA1B858-7DA4-455F-A391-2E7A6E295E9A}" type="slidenum">
              <a:rPr lang="en-US" smtClean="0"/>
              <a:t>16</a:t>
            </a:fld>
            <a:endParaRPr lang="en-US" dirty="0"/>
          </a:p>
        </p:txBody>
      </p:sp>
    </p:spTree>
    <p:extLst>
      <p:ext uri="{BB962C8B-B14F-4D97-AF65-F5344CB8AC3E}">
        <p14:creationId xmlns:p14="http://schemas.microsoft.com/office/powerpoint/2010/main" val="15998560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buFontTx/>
              <a:buNone/>
            </a:pPr>
            <a:endParaRPr lang="en-US" dirty="0"/>
          </a:p>
        </p:txBody>
      </p:sp>
      <p:sp>
        <p:nvSpPr>
          <p:cNvPr id="4" name="Slide Number Placeholder 3"/>
          <p:cNvSpPr>
            <a:spLocks noGrp="1"/>
          </p:cNvSpPr>
          <p:nvPr>
            <p:ph type="sldNum" sz="quarter" idx="10"/>
          </p:nvPr>
        </p:nvSpPr>
        <p:spPr/>
        <p:txBody>
          <a:bodyPr/>
          <a:lstStyle/>
          <a:p>
            <a:fld id="{1CA1B858-7DA4-455F-A391-2E7A6E295E9A}" type="slidenum">
              <a:rPr lang="en-US" smtClean="0"/>
              <a:t>17</a:t>
            </a:fld>
            <a:endParaRPr lang="en-US" dirty="0"/>
          </a:p>
        </p:txBody>
      </p:sp>
    </p:spTree>
    <p:extLst>
      <p:ext uri="{BB962C8B-B14F-4D97-AF65-F5344CB8AC3E}">
        <p14:creationId xmlns:p14="http://schemas.microsoft.com/office/powerpoint/2010/main" val="27542516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1CA1B858-7DA4-455F-A391-2E7A6E295E9A}" type="slidenum">
              <a:rPr lang="en-US" smtClean="0"/>
              <a:t>18</a:t>
            </a:fld>
            <a:endParaRPr lang="en-US" dirty="0"/>
          </a:p>
        </p:txBody>
      </p:sp>
    </p:spTree>
    <p:extLst>
      <p:ext uri="{BB962C8B-B14F-4D97-AF65-F5344CB8AC3E}">
        <p14:creationId xmlns:p14="http://schemas.microsoft.com/office/powerpoint/2010/main" val="36099544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A1B858-7DA4-455F-A391-2E7A6E295E9A}" type="slidenum">
              <a:rPr lang="en-US" smtClean="0"/>
              <a:t>19</a:t>
            </a:fld>
            <a:endParaRPr lang="en-US" dirty="0"/>
          </a:p>
        </p:txBody>
      </p:sp>
    </p:spTree>
    <p:extLst>
      <p:ext uri="{BB962C8B-B14F-4D97-AF65-F5344CB8AC3E}">
        <p14:creationId xmlns:p14="http://schemas.microsoft.com/office/powerpoint/2010/main" val="6416698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10"/>
          </p:nvPr>
        </p:nvSpPr>
        <p:spPr/>
        <p:txBody>
          <a:bodyPr/>
          <a:lstStyle/>
          <a:p>
            <a:fld id="{1CA1B858-7DA4-455F-A391-2E7A6E295E9A}" type="slidenum">
              <a:rPr lang="en-US" smtClean="0"/>
              <a:t>20</a:t>
            </a:fld>
            <a:endParaRPr lang="en-US" dirty="0"/>
          </a:p>
        </p:txBody>
      </p:sp>
    </p:spTree>
    <p:extLst>
      <p:ext uri="{BB962C8B-B14F-4D97-AF65-F5344CB8AC3E}">
        <p14:creationId xmlns:p14="http://schemas.microsoft.com/office/powerpoint/2010/main" val="7872222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Arial" charset="0"/>
              <a:cs typeface="Arial" charset="0"/>
            </a:endParaRPr>
          </a:p>
        </p:txBody>
      </p:sp>
      <p:sp>
        <p:nvSpPr>
          <p:cNvPr id="4" name="Slide Number Placeholder 3"/>
          <p:cNvSpPr>
            <a:spLocks noGrp="1"/>
          </p:cNvSpPr>
          <p:nvPr>
            <p:ph type="sldNum" sz="quarter" idx="10"/>
          </p:nvPr>
        </p:nvSpPr>
        <p:spPr/>
        <p:txBody>
          <a:bodyPr/>
          <a:lstStyle/>
          <a:p>
            <a:fld id="{1CA1B858-7DA4-455F-A391-2E7A6E295E9A}" type="slidenum">
              <a:rPr lang="en-US" smtClean="0"/>
              <a:t>3</a:t>
            </a:fld>
            <a:endParaRPr lang="en-US" dirty="0"/>
          </a:p>
        </p:txBody>
      </p:sp>
    </p:spTree>
    <p:extLst>
      <p:ext uri="{BB962C8B-B14F-4D97-AF65-F5344CB8AC3E}">
        <p14:creationId xmlns:p14="http://schemas.microsoft.com/office/powerpoint/2010/main" val="38203646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endParaRPr lang="en-US" dirty="0"/>
          </a:p>
          <a:p>
            <a:endParaRPr lang="en-US" dirty="0"/>
          </a:p>
        </p:txBody>
      </p:sp>
      <p:sp>
        <p:nvSpPr>
          <p:cNvPr id="4" name="Slide Number Placeholder 3"/>
          <p:cNvSpPr>
            <a:spLocks noGrp="1"/>
          </p:cNvSpPr>
          <p:nvPr>
            <p:ph type="sldNum" sz="quarter" idx="10"/>
          </p:nvPr>
        </p:nvSpPr>
        <p:spPr/>
        <p:txBody>
          <a:bodyPr/>
          <a:lstStyle/>
          <a:p>
            <a:fld id="{1CA1B858-7DA4-455F-A391-2E7A6E295E9A}" type="slidenum">
              <a:rPr lang="en-US" smtClean="0"/>
              <a:t>21</a:t>
            </a:fld>
            <a:endParaRPr lang="en-US" dirty="0"/>
          </a:p>
        </p:txBody>
      </p:sp>
    </p:spTree>
    <p:extLst>
      <p:ext uri="{BB962C8B-B14F-4D97-AF65-F5344CB8AC3E}">
        <p14:creationId xmlns:p14="http://schemas.microsoft.com/office/powerpoint/2010/main" val="14988448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endParaRPr lang="en-US" dirty="0"/>
          </a:p>
          <a:p>
            <a:endParaRPr lang="en-US" dirty="0"/>
          </a:p>
        </p:txBody>
      </p:sp>
      <p:sp>
        <p:nvSpPr>
          <p:cNvPr id="4" name="Slide Number Placeholder 3"/>
          <p:cNvSpPr>
            <a:spLocks noGrp="1"/>
          </p:cNvSpPr>
          <p:nvPr>
            <p:ph type="sldNum" sz="quarter" idx="10"/>
          </p:nvPr>
        </p:nvSpPr>
        <p:spPr/>
        <p:txBody>
          <a:bodyPr/>
          <a:lstStyle/>
          <a:p>
            <a:fld id="{1CA1B858-7DA4-455F-A391-2E7A6E295E9A}" type="slidenum">
              <a:rPr lang="en-US" smtClean="0"/>
              <a:t>22</a:t>
            </a:fld>
            <a:endParaRPr lang="en-US" dirty="0"/>
          </a:p>
        </p:txBody>
      </p:sp>
    </p:spTree>
    <p:extLst>
      <p:ext uri="{BB962C8B-B14F-4D97-AF65-F5344CB8AC3E}">
        <p14:creationId xmlns:p14="http://schemas.microsoft.com/office/powerpoint/2010/main" val="32236770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endParaRPr lang="en-US" dirty="0"/>
          </a:p>
          <a:p>
            <a:endParaRPr lang="en-US" dirty="0"/>
          </a:p>
        </p:txBody>
      </p:sp>
      <p:sp>
        <p:nvSpPr>
          <p:cNvPr id="4" name="Slide Number Placeholder 3"/>
          <p:cNvSpPr>
            <a:spLocks noGrp="1"/>
          </p:cNvSpPr>
          <p:nvPr>
            <p:ph type="sldNum" sz="quarter" idx="10"/>
          </p:nvPr>
        </p:nvSpPr>
        <p:spPr/>
        <p:txBody>
          <a:bodyPr/>
          <a:lstStyle/>
          <a:p>
            <a:fld id="{1CA1B858-7DA4-455F-A391-2E7A6E295E9A}" type="slidenum">
              <a:rPr lang="en-US" smtClean="0"/>
              <a:t>23</a:t>
            </a:fld>
            <a:endParaRPr lang="en-US" dirty="0"/>
          </a:p>
        </p:txBody>
      </p:sp>
    </p:spTree>
    <p:extLst>
      <p:ext uri="{BB962C8B-B14F-4D97-AF65-F5344CB8AC3E}">
        <p14:creationId xmlns:p14="http://schemas.microsoft.com/office/powerpoint/2010/main" val="31185337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endParaRPr lang="en-US" dirty="0"/>
          </a:p>
        </p:txBody>
      </p:sp>
      <p:sp>
        <p:nvSpPr>
          <p:cNvPr id="4" name="Slide Number Placeholder 3"/>
          <p:cNvSpPr>
            <a:spLocks noGrp="1"/>
          </p:cNvSpPr>
          <p:nvPr>
            <p:ph type="sldNum" sz="quarter" idx="10"/>
          </p:nvPr>
        </p:nvSpPr>
        <p:spPr/>
        <p:txBody>
          <a:bodyPr/>
          <a:lstStyle/>
          <a:p>
            <a:fld id="{1CA1B858-7DA4-455F-A391-2E7A6E295E9A}" type="slidenum">
              <a:rPr lang="en-US" smtClean="0"/>
              <a:t>24</a:t>
            </a:fld>
            <a:endParaRPr lang="en-US" dirty="0"/>
          </a:p>
        </p:txBody>
      </p:sp>
    </p:spTree>
    <p:extLst>
      <p:ext uri="{BB962C8B-B14F-4D97-AF65-F5344CB8AC3E}">
        <p14:creationId xmlns:p14="http://schemas.microsoft.com/office/powerpoint/2010/main" val="26472199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1CA1B858-7DA4-455F-A391-2E7A6E295E9A}" type="slidenum">
              <a:rPr lang="en-US" smtClean="0"/>
              <a:t>25</a:t>
            </a:fld>
            <a:endParaRPr lang="en-US" dirty="0"/>
          </a:p>
        </p:txBody>
      </p:sp>
    </p:spTree>
    <p:extLst>
      <p:ext uri="{BB962C8B-B14F-4D97-AF65-F5344CB8AC3E}">
        <p14:creationId xmlns:p14="http://schemas.microsoft.com/office/powerpoint/2010/main" val="280486288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Arial" charset="0"/>
              <a:cs typeface="Arial" charset="0"/>
            </a:endParaRPr>
          </a:p>
          <a:p>
            <a:endParaRPr lang="en-US" dirty="0"/>
          </a:p>
        </p:txBody>
      </p:sp>
      <p:sp>
        <p:nvSpPr>
          <p:cNvPr id="4" name="Slide Number Placeholder 3"/>
          <p:cNvSpPr>
            <a:spLocks noGrp="1"/>
          </p:cNvSpPr>
          <p:nvPr>
            <p:ph type="sldNum" sz="quarter" idx="10"/>
          </p:nvPr>
        </p:nvSpPr>
        <p:spPr/>
        <p:txBody>
          <a:bodyPr/>
          <a:lstStyle/>
          <a:p>
            <a:fld id="{1CA1B858-7DA4-455F-A391-2E7A6E295E9A}" type="slidenum">
              <a:rPr lang="en-US" smtClean="0"/>
              <a:t>26</a:t>
            </a:fld>
            <a:endParaRPr lang="en-US" dirty="0"/>
          </a:p>
        </p:txBody>
      </p:sp>
    </p:spTree>
    <p:extLst>
      <p:ext uri="{BB962C8B-B14F-4D97-AF65-F5344CB8AC3E}">
        <p14:creationId xmlns:p14="http://schemas.microsoft.com/office/powerpoint/2010/main" val="41560524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10"/>
          </p:nvPr>
        </p:nvSpPr>
        <p:spPr/>
        <p:txBody>
          <a:bodyPr/>
          <a:lstStyle/>
          <a:p>
            <a:fld id="{1CA1B858-7DA4-455F-A391-2E7A6E295E9A}" type="slidenum">
              <a:rPr lang="en-US" smtClean="0"/>
              <a:t>4</a:t>
            </a:fld>
            <a:endParaRPr lang="en-US" dirty="0"/>
          </a:p>
        </p:txBody>
      </p:sp>
    </p:spTree>
    <p:extLst>
      <p:ext uri="{BB962C8B-B14F-4D97-AF65-F5344CB8AC3E}">
        <p14:creationId xmlns:p14="http://schemas.microsoft.com/office/powerpoint/2010/main" val="37887312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baseline="0" dirty="0"/>
          </a:p>
          <a:p>
            <a:endParaRPr lang="en-US" baseline="0" dirty="0"/>
          </a:p>
          <a:p>
            <a:endParaRPr lang="en-US" baseline="0" dirty="0"/>
          </a:p>
          <a:p>
            <a:endParaRPr lang="en-US" baseline="0" dirty="0"/>
          </a:p>
          <a:p>
            <a:endParaRPr lang="en-US" dirty="0"/>
          </a:p>
        </p:txBody>
      </p:sp>
      <p:sp>
        <p:nvSpPr>
          <p:cNvPr id="4" name="Slide Number Placeholder 3"/>
          <p:cNvSpPr>
            <a:spLocks noGrp="1"/>
          </p:cNvSpPr>
          <p:nvPr>
            <p:ph type="sldNum" sz="quarter" idx="10"/>
          </p:nvPr>
        </p:nvSpPr>
        <p:spPr/>
        <p:txBody>
          <a:bodyPr/>
          <a:lstStyle/>
          <a:p>
            <a:fld id="{1CA1B858-7DA4-455F-A391-2E7A6E295E9A}" type="slidenum">
              <a:rPr lang="en-US" smtClean="0"/>
              <a:t>5</a:t>
            </a:fld>
            <a:endParaRPr lang="en-US" dirty="0"/>
          </a:p>
        </p:txBody>
      </p:sp>
    </p:spTree>
    <p:extLst>
      <p:ext uri="{BB962C8B-B14F-4D97-AF65-F5344CB8AC3E}">
        <p14:creationId xmlns:p14="http://schemas.microsoft.com/office/powerpoint/2010/main" val="31844912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baseline="0" dirty="0"/>
          </a:p>
          <a:p>
            <a:endParaRPr lang="en-US" dirty="0"/>
          </a:p>
          <a:p>
            <a:endParaRPr lang="en-US" dirty="0"/>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1CA1B858-7DA4-455F-A391-2E7A6E295E9A}" type="slidenum">
              <a:rPr lang="en-US" smtClean="0"/>
              <a:t>6</a:t>
            </a:fld>
            <a:endParaRPr lang="en-US" dirty="0"/>
          </a:p>
        </p:txBody>
      </p:sp>
    </p:spTree>
    <p:extLst>
      <p:ext uri="{BB962C8B-B14F-4D97-AF65-F5344CB8AC3E}">
        <p14:creationId xmlns:p14="http://schemas.microsoft.com/office/powerpoint/2010/main" val="3780066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1CA1B858-7DA4-455F-A391-2E7A6E295E9A}" type="slidenum">
              <a:rPr lang="en-US" smtClean="0"/>
              <a:t>7</a:t>
            </a:fld>
            <a:endParaRPr lang="en-US" dirty="0"/>
          </a:p>
        </p:txBody>
      </p:sp>
    </p:spTree>
    <p:extLst>
      <p:ext uri="{BB962C8B-B14F-4D97-AF65-F5344CB8AC3E}">
        <p14:creationId xmlns:p14="http://schemas.microsoft.com/office/powerpoint/2010/main" val="5178441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endParaRPr lang="en-US" baseline="0" dirty="0"/>
          </a:p>
        </p:txBody>
      </p:sp>
      <p:sp>
        <p:nvSpPr>
          <p:cNvPr id="4" name="Slide Number Placeholder 3"/>
          <p:cNvSpPr>
            <a:spLocks noGrp="1"/>
          </p:cNvSpPr>
          <p:nvPr>
            <p:ph type="sldNum" sz="quarter" idx="10"/>
          </p:nvPr>
        </p:nvSpPr>
        <p:spPr/>
        <p:txBody>
          <a:bodyPr/>
          <a:lstStyle/>
          <a:p>
            <a:fld id="{1CA1B858-7DA4-455F-A391-2E7A6E295E9A}" type="slidenum">
              <a:rPr lang="en-US" smtClean="0"/>
              <a:t>8</a:t>
            </a:fld>
            <a:endParaRPr lang="en-US" dirty="0"/>
          </a:p>
        </p:txBody>
      </p:sp>
    </p:spTree>
    <p:extLst>
      <p:ext uri="{BB962C8B-B14F-4D97-AF65-F5344CB8AC3E}">
        <p14:creationId xmlns:p14="http://schemas.microsoft.com/office/powerpoint/2010/main" val="38141040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endParaRPr lang="en-US" dirty="0"/>
          </a:p>
        </p:txBody>
      </p:sp>
      <p:sp>
        <p:nvSpPr>
          <p:cNvPr id="4" name="Slide Number Placeholder 3"/>
          <p:cNvSpPr>
            <a:spLocks noGrp="1"/>
          </p:cNvSpPr>
          <p:nvPr>
            <p:ph type="sldNum" sz="quarter" idx="10"/>
          </p:nvPr>
        </p:nvSpPr>
        <p:spPr/>
        <p:txBody>
          <a:bodyPr/>
          <a:lstStyle/>
          <a:p>
            <a:fld id="{1CA1B858-7DA4-455F-A391-2E7A6E295E9A}" type="slidenum">
              <a:rPr lang="en-US" smtClean="0"/>
              <a:t>9</a:t>
            </a:fld>
            <a:endParaRPr lang="en-US" dirty="0"/>
          </a:p>
        </p:txBody>
      </p:sp>
    </p:spTree>
    <p:extLst>
      <p:ext uri="{BB962C8B-B14F-4D97-AF65-F5344CB8AC3E}">
        <p14:creationId xmlns:p14="http://schemas.microsoft.com/office/powerpoint/2010/main" val="30551944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Tx/>
              <a:buNone/>
            </a:pPr>
            <a:endParaRPr lang="en-US" dirty="0"/>
          </a:p>
        </p:txBody>
      </p:sp>
      <p:sp>
        <p:nvSpPr>
          <p:cNvPr id="4" name="Slide Number Placeholder 3"/>
          <p:cNvSpPr>
            <a:spLocks noGrp="1"/>
          </p:cNvSpPr>
          <p:nvPr>
            <p:ph type="sldNum" sz="quarter" idx="10"/>
          </p:nvPr>
        </p:nvSpPr>
        <p:spPr/>
        <p:txBody>
          <a:bodyPr/>
          <a:lstStyle/>
          <a:p>
            <a:fld id="{1CA1B858-7DA4-455F-A391-2E7A6E295E9A}" type="slidenum">
              <a:rPr lang="en-US" smtClean="0"/>
              <a:t>10</a:t>
            </a:fld>
            <a:endParaRPr lang="en-US" dirty="0"/>
          </a:p>
        </p:txBody>
      </p:sp>
    </p:spTree>
    <p:extLst>
      <p:ext uri="{BB962C8B-B14F-4D97-AF65-F5344CB8AC3E}">
        <p14:creationId xmlns:p14="http://schemas.microsoft.com/office/powerpoint/2010/main" val="1224479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solidFill>
                  <a:srgbClr val="217346"/>
                </a:solidFill>
              </a:defRPr>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 Jasper Learning</a:t>
            </a:r>
            <a:endParaRPr lang="en-US" dirty="0"/>
          </a:p>
        </p:txBody>
      </p:sp>
      <p:sp>
        <p:nvSpPr>
          <p:cNvPr id="6" name="Slide Number Placeholder 5"/>
          <p:cNvSpPr>
            <a:spLocks noGrp="1"/>
          </p:cNvSpPr>
          <p:nvPr>
            <p:ph type="sldNum" sz="quarter" idx="12"/>
          </p:nvPr>
        </p:nvSpPr>
        <p:spPr/>
        <p:txBody>
          <a:bodyPr/>
          <a:lstStyle/>
          <a:p>
            <a:fld id="{6A42EC0D-CC12-4F12-87CE-5505B6FC5001}" type="slidenum">
              <a:rPr lang="en-US" smtClean="0"/>
              <a:t>‹#›</a:t>
            </a:fld>
            <a:endParaRPr lang="en-US" dirty="0"/>
          </a:p>
        </p:txBody>
      </p:sp>
    </p:spTree>
    <p:extLst>
      <p:ext uri="{BB962C8B-B14F-4D97-AF65-F5344CB8AC3E}">
        <p14:creationId xmlns:p14="http://schemas.microsoft.com/office/powerpoint/2010/main" val="36266264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AB4A0B-49D8-48B3-99F3-D6CA1966A1A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84926BE-FD40-4E64-984B-34F32DDAFEB9}"/>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AA5A6699-165D-4CC0-BC69-50593E6669F8}"/>
              </a:ext>
            </a:extLst>
          </p:cNvPr>
          <p:cNvSpPr>
            <a:spLocks noGrp="1"/>
          </p:cNvSpPr>
          <p:nvPr>
            <p:ph type="ftr" sz="quarter" idx="11"/>
          </p:nvPr>
        </p:nvSpPr>
        <p:spPr/>
        <p:txBody>
          <a:bodyPr/>
          <a:lstStyle/>
          <a:p>
            <a:r>
              <a:rPr lang="en-US"/>
              <a:t>© Jasper Learning</a:t>
            </a:r>
          </a:p>
        </p:txBody>
      </p:sp>
      <p:sp>
        <p:nvSpPr>
          <p:cNvPr id="5" name="Slide Number Placeholder 4">
            <a:extLst>
              <a:ext uri="{FF2B5EF4-FFF2-40B4-BE49-F238E27FC236}">
                <a16:creationId xmlns:a16="http://schemas.microsoft.com/office/drawing/2014/main" id="{A4FB6D74-455B-44A9-8366-A441FADC6E84}"/>
              </a:ext>
            </a:extLst>
          </p:cNvPr>
          <p:cNvSpPr>
            <a:spLocks noGrp="1"/>
          </p:cNvSpPr>
          <p:nvPr>
            <p:ph type="sldNum" sz="quarter" idx="12"/>
          </p:nvPr>
        </p:nvSpPr>
        <p:spPr/>
        <p:txBody>
          <a:bodyPr/>
          <a:lstStyle/>
          <a:p>
            <a:fld id="{37D22411-3E15-4B57-A790-267F7CFF6C4F}" type="slidenum">
              <a:rPr lang="en-US" smtClean="0"/>
              <a:t>‹#›</a:t>
            </a:fld>
            <a:endParaRPr lang="en-US"/>
          </a:p>
        </p:txBody>
      </p:sp>
    </p:spTree>
    <p:extLst>
      <p:ext uri="{BB962C8B-B14F-4D97-AF65-F5344CB8AC3E}">
        <p14:creationId xmlns:p14="http://schemas.microsoft.com/office/powerpoint/2010/main" val="8462120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451D7CF-1389-4589-91E2-BA593DFEB803}"/>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BD2F26F3-A39E-4DD9-92E8-7B8D9EE7B317}"/>
              </a:ext>
            </a:extLst>
          </p:cNvPr>
          <p:cNvSpPr>
            <a:spLocks noGrp="1"/>
          </p:cNvSpPr>
          <p:nvPr>
            <p:ph type="ftr" sz="quarter" idx="11"/>
          </p:nvPr>
        </p:nvSpPr>
        <p:spPr/>
        <p:txBody>
          <a:bodyPr/>
          <a:lstStyle/>
          <a:p>
            <a:r>
              <a:rPr lang="en-US"/>
              <a:t>© Jasper Learning</a:t>
            </a:r>
          </a:p>
        </p:txBody>
      </p:sp>
      <p:sp>
        <p:nvSpPr>
          <p:cNvPr id="4" name="Slide Number Placeholder 3">
            <a:extLst>
              <a:ext uri="{FF2B5EF4-FFF2-40B4-BE49-F238E27FC236}">
                <a16:creationId xmlns:a16="http://schemas.microsoft.com/office/drawing/2014/main" id="{E415506E-0753-4616-8129-8B8B2E8E53ED}"/>
              </a:ext>
            </a:extLst>
          </p:cNvPr>
          <p:cNvSpPr>
            <a:spLocks noGrp="1"/>
          </p:cNvSpPr>
          <p:nvPr>
            <p:ph type="sldNum" sz="quarter" idx="12"/>
          </p:nvPr>
        </p:nvSpPr>
        <p:spPr/>
        <p:txBody>
          <a:bodyPr/>
          <a:lstStyle/>
          <a:p>
            <a:fld id="{37D22411-3E15-4B57-A790-267F7CFF6C4F}" type="slidenum">
              <a:rPr lang="en-US" smtClean="0"/>
              <a:t>‹#›</a:t>
            </a:fld>
            <a:endParaRPr lang="en-US"/>
          </a:p>
        </p:txBody>
      </p:sp>
    </p:spTree>
    <p:extLst>
      <p:ext uri="{BB962C8B-B14F-4D97-AF65-F5344CB8AC3E}">
        <p14:creationId xmlns:p14="http://schemas.microsoft.com/office/powerpoint/2010/main" val="27246524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643557-86C9-4863-B515-A7733040756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0A2A437-73DA-48E0-90BF-33DC4E2ED07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8488F9F-3CDE-4F79-A716-A5F9FCA0D5D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8F67567-77B3-45FF-9703-8206515F845D}"/>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434033D1-56B8-4CE3-A17F-6ED0BE88C596}"/>
              </a:ext>
            </a:extLst>
          </p:cNvPr>
          <p:cNvSpPr>
            <a:spLocks noGrp="1"/>
          </p:cNvSpPr>
          <p:nvPr>
            <p:ph type="ftr" sz="quarter" idx="11"/>
          </p:nvPr>
        </p:nvSpPr>
        <p:spPr/>
        <p:txBody>
          <a:bodyPr/>
          <a:lstStyle/>
          <a:p>
            <a:r>
              <a:rPr lang="en-US"/>
              <a:t>© Jasper Learning</a:t>
            </a:r>
          </a:p>
        </p:txBody>
      </p:sp>
      <p:sp>
        <p:nvSpPr>
          <p:cNvPr id="7" name="Slide Number Placeholder 6">
            <a:extLst>
              <a:ext uri="{FF2B5EF4-FFF2-40B4-BE49-F238E27FC236}">
                <a16:creationId xmlns:a16="http://schemas.microsoft.com/office/drawing/2014/main" id="{21A9BABF-073F-4C59-918F-7C8BA331548A}"/>
              </a:ext>
            </a:extLst>
          </p:cNvPr>
          <p:cNvSpPr>
            <a:spLocks noGrp="1"/>
          </p:cNvSpPr>
          <p:nvPr>
            <p:ph type="sldNum" sz="quarter" idx="12"/>
          </p:nvPr>
        </p:nvSpPr>
        <p:spPr/>
        <p:txBody>
          <a:bodyPr/>
          <a:lstStyle/>
          <a:p>
            <a:fld id="{37D22411-3E15-4B57-A790-267F7CFF6C4F}" type="slidenum">
              <a:rPr lang="en-US" smtClean="0"/>
              <a:t>‹#›</a:t>
            </a:fld>
            <a:endParaRPr lang="en-US"/>
          </a:p>
        </p:txBody>
      </p:sp>
    </p:spTree>
    <p:extLst>
      <p:ext uri="{BB962C8B-B14F-4D97-AF65-F5344CB8AC3E}">
        <p14:creationId xmlns:p14="http://schemas.microsoft.com/office/powerpoint/2010/main" val="17104742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87A644-DFE7-477F-8C03-C7DA4F1C295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C5B384E-F210-45F6-BC91-ECEB4ECA560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305A788-8E7A-4C88-9A66-E558E7023D8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7E19241-986A-4EE9-A2C5-D4253261E5D3}"/>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9EBCFE72-C8FE-4322-B1F0-772E970C2B61}"/>
              </a:ext>
            </a:extLst>
          </p:cNvPr>
          <p:cNvSpPr>
            <a:spLocks noGrp="1"/>
          </p:cNvSpPr>
          <p:nvPr>
            <p:ph type="ftr" sz="quarter" idx="11"/>
          </p:nvPr>
        </p:nvSpPr>
        <p:spPr/>
        <p:txBody>
          <a:bodyPr/>
          <a:lstStyle/>
          <a:p>
            <a:r>
              <a:rPr lang="en-US"/>
              <a:t>© Jasper Learning</a:t>
            </a:r>
          </a:p>
        </p:txBody>
      </p:sp>
      <p:sp>
        <p:nvSpPr>
          <p:cNvPr id="7" name="Slide Number Placeholder 6">
            <a:extLst>
              <a:ext uri="{FF2B5EF4-FFF2-40B4-BE49-F238E27FC236}">
                <a16:creationId xmlns:a16="http://schemas.microsoft.com/office/drawing/2014/main" id="{84CC1AEB-6026-4BEA-A868-0FCA492723AF}"/>
              </a:ext>
            </a:extLst>
          </p:cNvPr>
          <p:cNvSpPr>
            <a:spLocks noGrp="1"/>
          </p:cNvSpPr>
          <p:nvPr>
            <p:ph type="sldNum" sz="quarter" idx="12"/>
          </p:nvPr>
        </p:nvSpPr>
        <p:spPr/>
        <p:txBody>
          <a:bodyPr/>
          <a:lstStyle/>
          <a:p>
            <a:fld id="{37D22411-3E15-4B57-A790-267F7CFF6C4F}" type="slidenum">
              <a:rPr lang="en-US" smtClean="0"/>
              <a:t>‹#›</a:t>
            </a:fld>
            <a:endParaRPr lang="en-US"/>
          </a:p>
        </p:txBody>
      </p:sp>
    </p:spTree>
    <p:extLst>
      <p:ext uri="{BB962C8B-B14F-4D97-AF65-F5344CB8AC3E}">
        <p14:creationId xmlns:p14="http://schemas.microsoft.com/office/powerpoint/2010/main" val="31601020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A3661B-9D83-405F-8A07-F1BB09C2023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E8DE17F-18BB-49B6-B976-CBFA6F2AA04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4140145-63DC-4FD5-9482-CF1F9E01C170}"/>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07B61BB5-89BE-4ED0-A232-C95CBBB17D1E}"/>
              </a:ext>
            </a:extLst>
          </p:cNvPr>
          <p:cNvSpPr>
            <a:spLocks noGrp="1"/>
          </p:cNvSpPr>
          <p:nvPr>
            <p:ph type="ftr" sz="quarter" idx="11"/>
          </p:nvPr>
        </p:nvSpPr>
        <p:spPr/>
        <p:txBody>
          <a:bodyPr/>
          <a:lstStyle/>
          <a:p>
            <a:r>
              <a:rPr lang="en-US"/>
              <a:t>© Jasper Learning</a:t>
            </a:r>
          </a:p>
        </p:txBody>
      </p:sp>
      <p:sp>
        <p:nvSpPr>
          <p:cNvPr id="6" name="Slide Number Placeholder 5">
            <a:extLst>
              <a:ext uri="{FF2B5EF4-FFF2-40B4-BE49-F238E27FC236}">
                <a16:creationId xmlns:a16="http://schemas.microsoft.com/office/drawing/2014/main" id="{86608B7A-F1E0-4979-B5D4-054C298231EF}"/>
              </a:ext>
            </a:extLst>
          </p:cNvPr>
          <p:cNvSpPr>
            <a:spLocks noGrp="1"/>
          </p:cNvSpPr>
          <p:nvPr>
            <p:ph type="sldNum" sz="quarter" idx="12"/>
          </p:nvPr>
        </p:nvSpPr>
        <p:spPr/>
        <p:txBody>
          <a:bodyPr/>
          <a:lstStyle/>
          <a:p>
            <a:fld id="{37D22411-3E15-4B57-A790-267F7CFF6C4F}" type="slidenum">
              <a:rPr lang="en-US" smtClean="0"/>
              <a:t>‹#›</a:t>
            </a:fld>
            <a:endParaRPr lang="en-US"/>
          </a:p>
        </p:txBody>
      </p:sp>
    </p:spTree>
    <p:extLst>
      <p:ext uri="{BB962C8B-B14F-4D97-AF65-F5344CB8AC3E}">
        <p14:creationId xmlns:p14="http://schemas.microsoft.com/office/powerpoint/2010/main" val="24240856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9470E51-2AEB-489F-9A8D-DBB187154B7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6DEEA8E-B037-45AC-9BE1-4A6FF9474F2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5F7F961-D802-4D1A-91E1-BA8DA1C028CA}"/>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35CB4612-1B96-4FA9-9C4C-CF6C8B99BF9D}"/>
              </a:ext>
            </a:extLst>
          </p:cNvPr>
          <p:cNvSpPr>
            <a:spLocks noGrp="1"/>
          </p:cNvSpPr>
          <p:nvPr>
            <p:ph type="ftr" sz="quarter" idx="11"/>
          </p:nvPr>
        </p:nvSpPr>
        <p:spPr/>
        <p:txBody>
          <a:bodyPr/>
          <a:lstStyle/>
          <a:p>
            <a:r>
              <a:rPr lang="en-US"/>
              <a:t>© Jasper Learning</a:t>
            </a:r>
          </a:p>
        </p:txBody>
      </p:sp>
      <p:sp>
        <p:nvSpPr>
          <p:cNvPr id="6" name="Slide Number Placeholder 5">
            <a:extLst>
              <a:ext uri="{FF2B5EF4-FFF2-40B4-BE49-F238E27FC236}">
                <a16:creationId xmlns:a16="http://schemas.microsoft.com/office/drawing/2014/main" id="{A258B2AF-F40D-469D-AC9E-42D869BA19E7}"/>
              </a:ext>
            </a:extLst>
          </p:cNvPr>
          <p:cNvSpPr>
            <a:spLocks noGrp="1"/>
          </p:cNvSpPr>
          <p:nvPr>
            <p:ph type="sldNum" sz="quarter" idx="12"/>
          </p:nvPr>
        </p:nvSpPr>
        <p:spPr/>
        <p:txBody>
          <a:bodyPr/>
          <a:lstStyle/>
          <a:p>
            <a:fld id="{37D22411-3E15-4B57-A790-267F7CFF6C4F}" type="slidenum">
              <a:rPr lang="en-US" smtClean="0"/>
              <a:t>‹#›</a:t>
            </a:fld>
            <a:endParaRPr lang="en-US"/>
          </a:p>
        </p:txBody>
      </p:sp>
    </p:spTree>
    <p:extLst>
      <p:ext uri="{BB962C8B-B14F-4D97-AF65-F5344CB8AC3E}">
        <p14:creationId xmlns:p14="http://schemas.microsoft.com/office/powerpoint/2010/main" val="16162829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1"/>
          </p:nvPr>
        </p:nvSpPr>
        <p:spPr/>
        <p:txBody>
          <a:bodyPr/>
          <a:lstStyle/>
          <a:p>
            <a:r>
              <a:rPr lang="en-US"/>
              <a:t>© Jasper Learning</a:t>
            </a:r>
            <a:endParaRPr lang="en-US" dirty="0"/>
          </a:p>
        </p:txBody>
      </p:sp>
      <p:sp>
        <p:nvSpPr>
          <p:cNvPr id="7" name="Slide Number Placeholder 6"/>
          <p:cNvSpPr>
            <a:spLocks noGrp="1"/>
          </p:cNvSpPr>
          <p:nvPr>
            <p:ph type="sldNum" sz="quarter" idx="12"/>
          </p:nvPr>
        </p:nvSpPr>
        <p:spPr/>
        <p:txBody>
          <a:bodyPr/>
          <a:lstStyle/>
          <a:p>
            <a:fld id="{6A42EC0D-CC12-4F12-87CE-5505B6FC5001}" type="slidenum">
              <a:rPr lang="en-US" smtClean="0"/>
              <a:t>‹#›</a:t>
            </a:fld>
            <a:endParaRPr lang="en-US" dirty="0"/>
          </a:p>
        </p:txBody>
      </p:sp>
    </p:spTree>
    <p:extLst>
      <p:ext uri="{BB962C8B-B14F-4D97-AF65-F5344CB8AC3E}">
        <p14:creationId xmlns:p14="http://schemas.microsoft.com/office/powerpoint/2010/main" val="1434894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a:lnSpc>
                <a:spcPct val="114000"/>
              </a:lnSpc>
              <a:defRPr/>
            </a:lvl1pPr>
            <a:lvl2pPr>
              <a:lnSpc>
                <a:spcPct val="114000"/>
              </a:lnSpc>
              <a:defRPr/>
            </a:lvl2pPr>
            <a:lvl3pPr>
              <a:lnSpc>
                <a:spcPct val="114000"/>
              </a:lnSpc>
              <a:defRPr/>
            </a:lvl3pPr>
            <a:lvl4pPr>
              <a:lnSpc>
                <a:spcPct val="114000"/>
              </a:lnSpc>
              <a:defRPr/>
            </a:lvl4pPr>
            <a:lvl5pPr>
              <a:lnSpc>
                <a:spcPct val="114000"/>
              </a:lnSpc>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r>
              <a:rPr lang="en-US"/>
              <a:t>© Jasper Learning</a:t>
            </a:r>
            <a:endParaRPr lang="en-US" dirty="0"/>
          </a:p>
        </p:txBody>
      </p:sp>
      <p:sp>
        <p:nvSpPr>
          <p:cNvPr id="6" name="Slide Number Placeholder 5"/>
          <p:cNvSpPr>
            <a:spLocks noGrp="1"/>
          </p:cNvSpPr>
          <p:nvPr>
            <p:ph type="sldNum" sz="quarter" idx="12"/>
          </p:nvPr>
        </p:nvSpPr>
        <p:spPr/>
        <p:txBody>
          <a:bodyPr/>
          <a:lstStyle/>
          <a:p>
            <a:fld id="{6A42EC0D-CC12-4F12-87CE-5505B6FC5001}" type="slidenum">
              <a:rPr lang="en-US" smtClean="0"/>
              <a:t>‹#›</a:t>
            </a:fld>
            <a:endParaRPr lang="en-US" dirty="0"/>
          </a:p>
        </p:txBody>
      </p:sp>
    </p:spTree>
    <p:extLst>
      <p:ext uri="{BB962C8B-B14F-4D97-AF65-F5344CB8AC3E}">
        <p14:creationId xmlns:p14="http://schemas.microsoft.com/office/powerpoint/2010/main" val="9266285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7"/>
          <p:cNvSpPr>
            <a:spLocks noGrp="1"/>
          </p:cNvSpPr>
          <p:nvPr>
            <p:ph type="ftr" sz="quarter" idx="11"/>
          </p:nvPr>
        </p:nvSpPr>
        <p:spPr/>
        <p:txBody>
          <a:bodyPr/>
          <a:lstStyle/>
          <a:p>
            <a:r>
              <a:rPr lang="en-US"/>
              <a:t>© Jasper Learning</a:t>
            </a:r>
            <a:endParaRPr lang="en-US" dirty="0"/>
          </a:p>
        </p:txBody>
      </p:sp>
      <p:sp>
        <p:nvSpPr>
          <p:cNvPr id="9" name="Slide Number Placeholder 8"/>
          <p:cNvSpPr>
            <a:spLocks noGrp="1"/>
          </p:cNvSpPr>
          <p:nvPr>
            <p:ph type="sldNum" sz="quarter" idx="12"/>
          </p:nvPr>
        </p:nvSpPr>
        <p:spPr/>
        <p:txBody>
          <a:bodyPr/>
          <a:lstStyle/>
          <a:p>
            <a:fld id="{6A42EC0D-CC12-4F12-87CE-5505B6FC5001}" type="slidenum">
              <a:rPr lang="en-US" smtClean="0"/>
              <a:t>‹#›</a:t>
            </a:fld>
            <a:endParaRPr lang="en-US" dirty="0"/>
          </a:p>
        </p:txBody>
      </p:sp>
    </p:spTree>
    <p:extLst>
      <p:ext uri="{BB962C8B-B14F-4D97-AF65-F5344CB8AC3E}">
        <p14:creationId xmlns:p14="http://schemas.microsoft.com/office/powerpoint/2010/main" val="26563416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B596FC-E5B6-44F5-A5EE-827B8531ACC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4D8516C-1AF3-4E8B-9274-C8493EEABEF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2407A74-E3F5-4D41-BDE5-1DD29D24B952}"/>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22D229EC-866C-4120-8476-9A99ECE50F8C}"/>
              </a:ext>
            </a:extLst>
          </p:cNvPr>
          <p:cNvSpPr>
            <a:spLocks noGrp="1"/>
          </p:cNvSpPr>
          <p:nvPr>
            <p:ph type="ftr" sz="quarter" idx="11"/>
          </p:nvPr>
        </p:nvSpPr>
        <p:spPr/>
        <p:txBody>
          <a:bodyPr/>
          <a:lstStyle/>
          <a:p>
            <a:r>
              <a:rPr lang="en-US"/>
              <a:t>© Jasper Learning</a:t>
            </a:r>
          </a:p>
        </p:txBody>
      </p:sp>
      <p:sp>
        <p:nvSpPr>
          <p:cNvPr id="6" name="Slide Number Placeholder 5">
            <a:extLst>
              <a:ext uri="{FF2B5EF4-FFF2-40B4-BE49-F238E27FC236}">
                <a16:creationId xmlns:a16="http://schemas.microsoft.com/office/drawing/2014/main" id="{922C026A-3370-4616-9C0A-D7178638F6F3}"/>
              </a:ext>
            </a:extLst>
          </p:cNvPr>
          <p:cNvSpPr>
            <a:spLocks noGrp="1"/>
          </p:cNvSpPr>
          <p:nvPr>
            <p:ph type="sldNum" sz="quarter" idx="12"/>
          </p:nvPr>
        </p:nvSpPr>
        <p:spPr/>
        <p:txBody>
          <a:bodyPr/>
          <a:lstStyle/>
          <a:p>
            <a:fld id="{37D22411-3E15-4B57-A790-267F7CFF6C4F}" type="slidenum">
              <a:rPr lang="en-US" smtClean="0"/>
              <a:t>‹#›</a:t>
            </a:fld>
            <a:endParaRPr lang="en-US"/>
          </a:p>
        </p:txBody>
      </p:sp>
    </p:spTree>
    <p:extLst>
      <p:ext uri="{BB962C8B-B14F-4D97-AF65-F5344CB8AC3E}">
        <p14:creationId xmlns:p14="http://schemas.microsoft.com/office/powerpoint/2010/main" val="34459231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4AB060-C79D-4B3C-95DA-A88676D211C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8D3EC94-9D9A-4EB2-892F-891DDF3AA85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1FD71EF-516D-4CE9-8AB4-539F2A6DC4AB}"/>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1E7098E7-AB3A-461C-9F70-D621D183D657}"/>
              </a:ext>
            </a:extLst>
          </p:cNvPr>
          <p:cNvSpPr>
            <a:spLocks noGrp="1"/>
          </p:cNvSpPr>
          <p:nvPr>
            <p:ph type="ftr" sz="quarter" idx="11"/>
          </p:nvPr>
        </p:nvSpPr>
        <p:spPr/>
        <p:txBody>
          <a:bodyPr/>
          <a:lstStyle/>
          <a:p>
            <a:r>
              <a:rPr lang="en-US"/>
              <a:t>© Jasper Learning</a:t>
            </a:r>
          </a:p>
        </p:txBody>
      </p:sp>
      <p:sp>
        <p:nvSpPr>
          <p:cNvPr id="6" name="Slide Number Placeholder 5">
            <a:extLst>
              <a:ext uri="{FF2B5EF4-FFF2-40B4-BE49-F238E27FC236}">
                <a16:creationId xmlns:a16="http://schemas.microsoft.com/office/drawing/2014/main" id="{81029F39-E96A-4E71-B3AD-87234AB8CA0A}"/>
              </a:ext>
            </a:extLst>
          </p:cNvPr>
          <p:cNvSpPr>
            <a:spLocks noGrp="1"/>
          </p:cNvSpPr>
          <p:nvPr>
            <p:ph type="sldNum" sz="quarter" idx="12"/>
          </p:nvPr>
        </p:nvSpPr>
        <p:spPr/>
        <p:txBody>
          <a:bodyPr/>
          <a:lstStyle/>
          <a:p>
            <a:fld id="{37D22411-3E15-4B57-A790-267F7CFF6C4F}" type="slidenum">
              <a:rPr lang="en-US" smtClean="0"/>
              <a:t>‹#›</a:t>
            </a:fld>
            <a:endParaRPr lang="en-US"/>
          </a:p>
        </p:txBody>
      </p:sp>
    </p:spTree>
    <p:extLst>
      <p:ext uri="{BB962C8B-B14F-4D97-AF65-F5344CB8AC3E}">
        <p14:creationId xmlns:p14="http://schemas.microsoft.com/office/powerpoint/2010/main" val="34111313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61E842-F994-4C57-A492-AD92E30F7C9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E088C3D-7D9A-49CA-9650-DBAFA10D131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801251E-566C-483E-83C4-77A23FD4C57F}"/>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031F0C38-8F8E-44E2-9F50-EA512D34584C}"/>
              </a:ext>
            </a:extLst>
          </p:cNvPr>
          <p:cNvSpPr>
            <a:spLocks noGrp="1"/>
          </p:cNvSpPr>
          <p:nvPr>
            <p:ph type="ftr" sz="quarter" idx="11"/>
          </p:nvPr>
        </p:nvSpPr>
        <p:spPr/>
        <p:txBody>
          <a:bodyPr/>
          <a:lstStyle/>
          <a:p>
            <a:r>
              <a:rPr lang="en-US"/>
              <a:t>© Jasper Learning</a:t>
            </a:r>
          </a:p>
        </p:txBody>
      </p:sp>
      <p:sp>
        <p:nvSpPr>
          <p:cNvPr id="6" name="Slide Number Placeholder 5">
            <a:extLst>
              <a:ext uri="{FF2B5EF4-FFF2-40B4-BE49-F238E27FC236}">
                <a16:creationId xmlns:a16="http://schemas.microsoft.com/office/drawing/2014/main" id="{209F9454-8D2D-40FC-897E-A5C355F5EA45}"/>
              </a:ext>
            </a:extLst>
          </p:cNvPr>
          <p:cNvSpPr>
            <a:spLocks noGrp="1"/>
          </p:cNvSpPr>
          <p:nvPr>
            <p:ph type="sldNum" sz="quarter" idx="12"/>
          </p:nvPr>
        </p:nvSpPr>
        <p:spPr/>
        <p:txBody>
          <a:bodyPr/>
          <a:lstStyle/>
          <a:p>
            <a:fld id="{37D22411-3E15-4B57-A790-267F7CFF6C4F}" type="slidenum">
              <a:rPr lang="en-US" smtClean="0"/>
              <a:t>‹#›</a:t>
            </a:fld>
            <a:endParaRPr lang="en-US"/>
          </a:p>
        </p:txBody>
      </p:sp>
    </p:spTree>
    <p:extLst>
      <p:ext uri="{BB962C8B-B14F-4D97-AF65-F5344CB8AC3E}">
        <p14:creationId xmlns:p14="http://schemas.microsoft.com/office/powerpoint/2010/main" val="4816554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65454F-760E-4B68-8AA1-54A46973CB1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2D10B25-24BA-4911-B02A-C0CE84F86EA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BEADAE7-ACAE-4D8C-A919-121EB00566D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E32326A-5E76-4428-948C-A51D410CCABC}"/>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14F104F0-A9D7-48DD-BEE3-4B485BCEE2EC}"/>
              </a:ext>
            </a:extLst>
          </p:cNvPr>
          <p:cNvSpPr>
            <a:spLocks noGrp="1"/>
          </p:cNvSpPr>
          <p:nvPr>
            <p:ph type="ftr" sz="quarter" idx="11"/>
          </p:nvPr>
        </p:nvSpPr>
        <p:spPr/>
        <p:txBody>
          <a:bodyPr/>
          <a:lstStyle/>
          <a:p>
            <a:r>
              <a:rPr lang="en-US"/>
              <a:t>© Jasper Learning</a:t>
            </a:r>
          </a:p>
        </p:txBody>
      </p:sp>
      <p:sp>
        <p:nvSpPr>
          <p:cNvPr id="7" name="Slide Number Placeholder 6">
            <a:extLst>
              <a:ext uri="{FF2B5EF4-FFF2-40B4-BE49-F238E27FC236}">
                <a16:creationId xmlns:a16="http://schemas.microsoft.com/office/drawing/2014/main" id="{A3A093E4-2216-40A4-A9A5-490161E69B06}"/>
              </a:ext>
            </a:extLst>
          </p:cNvPr>
          <p:cNvSpPr>
            <a:spLocks noGrp="1"/>
          </p:cNvSpPr>
          <p:nvPr>
            <p:ph type="sldNum" sz="quarter" idx="12"/>
          </p:nvPr>
        </p:nvSpPr>
        <p:spPr/>
        <p:txBody>
          <a:bodyPr/>
          <a:lstStyle/>
          <a:p>
            <a:fld id="{37D22411-3E15-4B57-A790-267F7CFF6C4F}" type="slidenum">
              <a:rPr lang="en-US" smtClean="0"/>
              <a:t>‹#›</a:t>
            </a:fld>
            <a:endParaRPr lang="en-US"/>
          </a:p>
        </p:txBody>
      </p:sp>
    </p:spTree>
    <p:extLst>
      <p:ext uri="{BB962C8B-B14F-4D97-AF65-F5344CB8AC3E}">
        <p14:creationId xmlns:p14="http://schemas.microsoft.com/office/powerpoint/2010/main" val="31048186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19CCC0-2812-4E29-936C-F3BBDEB4A4E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C08D3AF-6A31-489A-B9B1-5A1B7673956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3FFC563-97FF-47ED-9CB7-8BA0D06CCE7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9D887B1-3912-4790-8738-CC10A228D1F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5F4200E-9BCE-4D56-8D6D-622218370B7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8825028-476C-4112-A1B1-EF8D802E016B}"/>
              </a:ext>
            </a:extLst>
          </p:cNvPr>
          <p:cNvSpPr>
            <a:spLocks noGrp="1"/>
          </p:cNvSpPr>
          <p:nvPr>
            <p:ph type="dt" sz="half" idx="10"/>
          </p:nvPr>
        </p:nvSpPr>
        <p:spPr/>
        <p:txBody>
          <a:bodyPr/>
          <a:lstStyle/>
          <a:p>
            <a:endParaRPr lang="en-US"/>
          </a:p>
        </p:txBody>
      </p:sp>
      <p:sp>
        <p:nvSpPr>
          <p:cNvPr id="8" name="Footer Placeholder 7">
            <a:extLst>
              <a:ext uri="{FF2B5EF4-FFF2-40B4-BE49-F238E27FC236}">
                <a16:creationId xmlns:a16="http://schemas.microsoft.com/office/drawing/2014/main" id="{F622FF85-6932-40F1-8D2C-A9681876F1CC}"/>
              </a:ext>
            </a:extLst>
          </p:cNvPr>
          <p:cNvSpPr>
            <a:spLocks noGrp="1"/>
          </p:cNvSpPr>
          <p:nvPr>
            <p:ph type="ftr" sz="quarter" idx="11"/>
          </p:nvPr>
        </p:nvSpPr>
        <p:spPr/>
        <p:txBody>
          <a:bodyPr/>
          <a:lstStyle/>
          <a:p>
            <a:r>
              <a:rPr lang="en-US"/>
              <a:t>© Jasper Learning</a:t>
            </a:r>
          </a:p>
        </p:txBody>
      </p:sp>
      <p:sp>
        <p:nvSpPr>
          <p:cNvPr id="9" name="Slide Number Placeholder 8">
            <a:extLst>
              <a:ext uri="{FF2B5EF4-FFF2-40B4-BE49-F238E27FC236}">
                <a16:creationId xmlns:a16="http://schemas.microsoft.com/office/drawing/2014/main" id="{797BAC5D-B1BA-4391-BF64-792DEDA39DA5}"/>
              </a:ext>
            </a:extLst>
          </p:cNvPr>
          <p:cNvSpPr>
            <a:spLocks noGrp="1"/>
          </p:cNvSpPr>
          <p:nvPr>
            <p:ph type="sldNum" sz="quarter" idx="12"/>
          </p:nvPr>
        </p:nvSpPr>
        <p:spPr/>
        <p:txBody>
          <a:bodyPr/>
          <a:lstStyle/>
          <a:p>
            <a:fld id="{37D22411-3E15-4B57-A790-267F7CFF6C4F}" type="slidenum">
              <a:rPr lang="en-US" smtClean="0"/>
              <a:t>‹#›</a:t>
            </a:fld>
            <a:endParaRPr lang="en-US"/>
          </a:p>
        </p:txBody>
      </p:sp>
    </p:spTree>
    <p:extLst>
      <p:ext uri="{BB962C8B-B14F-4D97-AF65-F5344CB8AC3E}">
        <p14:creationId xmlns:p14="http://schemas.microsoft.com/office/powerpoint/2010/main" val="103553511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Rectangle 12"/>
          <p:cNvSpPr/>
          <p:nvPr/>
        </p:nvSpPr>
        <p:spPr>
          <a:xfrm>
            <a:off x="0" y="0"/>
            <a:ext cx="12192000" cy="648586"/>
          </a:xfrm>
          <a:prstGeom prst="rect">
            <a:avLst/>
          </a:prstGeom>
          <a:solidFill>
            <a:srgbClr val="21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7" name="Rectangle 6"/>
          <p:cNvSpPr/>
          <p:nvPr/>
        </p:nvSpPr>
        <p:spPr>
          <a:xfrm>
            <a:off x="0" y="6530895"/>
            <a:ext cx="12192000" cy="324293"/>
          </a:xfrm>
          <a:prstGeom prst="rect">
            <a:avLst/>
          </a:prstGeom>
          <a:solidFill>
            <a:srgbClr val="21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 name="Title Placeholder 1"/>
          <p:cNvSpPr>
            <a:spLocks noGrp="1"/>
          </p:cNvSpPr>
          <p:nvPr>
            <p:ph type="title"/>
          </p:nvPr>
        </p:nvSpPr>
        <p:spPr>
          <a:xfrm>
            <a:off x="609600" y="720000"/>
            <a:ext cx="10760149" cy="79033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9600" y="1727797"/>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581245" y="6494580"/>
            <a:ext cx="3860800" cy="365125"/>
          </a:xfrm>
          <a:prstGeom prst="rect">
            <a:avLst/>
          </a:prstGeom>
        </p:spPr>
        <p:txBody>
          <a:bodyPr vert="horz" lIns="91440" tIns="45720" rIns="91440" bIns="45720" rtlCol="0" anchor="ctr"/>
          <a:lstStyle>
            <a:lvl1pPr algn="l">
              <a:defRPr sz="1000">
                <a:solidFill>
                  <a:schemeClr val="bg1"/>
                </a:solidFill>
                <a:latin typeface="Segoe UI" pitchFamily="34" charset="0"/>
                <a:ea typeface="Segoe UI" pitchFamily="34" charset="0"/>
                <a:cs typeface="Segoe UI" pitchFamily="34" charset="0"/>
              </a:defRPr>
            </a:lvl1pPr>
          </a:lstStyle>
          <a:p>
            <a:r>
              <a:rPr lang="en-US"/>
              <a:t>© Jasper Learning</a:t>
            </a:r>
            <a:endParaRPr lang="en-US" dirty="0"/>
          </a:p>
        </p:txBody>
      </p:sp>
      <p:sp>
        <p:nvSpPr>
          <p:cNvPr id="6" name="Slide Number Placeholder 5"/>
          <p:cNvSpPr>
            <a:spLocks noGrp="1"/>
          </p:cNvSpPr>
          <p:nvPr>
            <p:ph type="sldNum" sz="quarter" idx="4"/>
          </p:nvPr>
        </p:nvSpPr>
        <p:spPr>
          <a:xfrm>
            <a:off x="8737600" y="6494580"/>
            <a:ext cx="2844800" cy="365125"/>
          </a:xfrm>
          <a:prstGeom prst="rect">
            <a:avLst/>
          </a:prstGeom>
        </p:spPr>
        <p:txBody>
          <a:bodyPr vert="horz" lIns="91440" tIns="45720" rIns="91440" bIns="45720" rtlCol="0" anchor="ctr"/>
          <a:lstStyle>
            <a:lvl1pPr algn="r">
              <a:defRPr sz="1200">
                <a:solidFill>
                  <a:schemeClr val="bg1"/>
                </a:solidFill>
              </a:defRPr>
            </a:lvl1pPr>
          </a:lstStyle>
          <a:p>
            <a:fld id="{6A42EC0D-CC12-4F12-87CE-5505B6FC5001}" type="slidenum">
              <a:rPr lang="en-US" smtClean="0"/>
              <a:t>‹#›</a:t>
            </a:fld>
            <a:endParaRPr lang="en-US" dirty="0"/>
          </a:p>
        </p:txBody>
      </p:sp>
      <p:sp>
        <p:nvSpPr>
          <p:cNvPr id="14" name="Rectangle 13"/>
          <p:cNvSpPr/>
          <p:nvPr/>
        </p:nvSpPr>
        <p:spPr>
          <a:xfrm>
            <a:off x="581246" y="77097"/>
            <a:ext cx="3133061" cy="520655"/>
          </a:xfrm>
          <a:prstGeom prst="rect">
            <a:avLst/>
          </a:prstGeom>
        </p:spPr>
        <p:txBody>
          <a:bodyPr wrap="square">
            <a:spAutoFit/>
          </a:bodyPr>
          <a:lstStyle/>
          <a:p>
            <a:pPr>
              <a:lnSpc>
                <a:spcPct val="100000"/>
              </a:lnSpc>
              <a:spcBef>
                <a:spcPts val="200"/>
              </a:spcBef>
              <a:spcAft>
                <a:spcPts val="200"/>
              </a:spcAft>
              <a:tabLst>
                <a:tab pos="3413125" algn="l"/>
                <a:tab pos="3498850" algn="l"/>
              </a:tabLst>
            </a:pPr>
            <a:r>
              <a:rPr lang="en-US" sz="1050" dirty="0">
                <a:solidFill>
                  <a:schemeClr val="bg1"/>
                </a:solidFill>
                <a:latin typeface="Segoe UI" pitchFamily="34" charset="0"/>
                <a:ea typeface="Segoe UI" pitchFamily="34" charset="0"/>
                <a:cs typeface="Segoe UI" pitchFamily="34" charset="0"/>
              </a:rPr>
              <a:t>Microsoft Office</a:t>
            </a:r>
            <a:r>
              <a:rPr lang="en-US" sz="1050" baseline="0" dirty="0">
                <a:solidFill>
                  <a:schemeClr val="bg1"/>
                </a:solidFill>
                <a:latin typeface="Segoe UI" pitchFamily="34" charset="0"/>
                <a:ea typeface="Segoe UI" pitchFamily="34" charset="0"/>
                <a:cs typeface="Segoe UI" pitchFamily="34" charset="0"/>
              </a:rPr>
              <a:t> </a:t>
            </a:r>
          </a:p>
          <a:p>
            <a:pPr>
              <a:lnSpc>
                <a:spcPct val="100000"/>
              </a:lnSpc>
              <a:spcBef>
                <a:spcPts val="200"/>
              </a:spcBef>
              <a:spcAft>
                <a:spcPts val="200"/>
              </a:spcAft>
              <a:tabLst>
                <a:tab pos="3413125" algn="l"/>
                <a:tab pos="3498850" algn="l"/>
              </a:tabLst>
            </a:pPr>
            <a:r>
              <a:rPr lang="en-US" sz="1400" b="1" i="0" dirty="0">
                <a:solidFill>
                  <a:schemeClr val="bg1"/>
                </a:solidFill>
                <a:latin typeface="Segoe UI" pitchFamily="34" charset="0"/>
                <a:ea typeface="Segoe UI" pitchFamily="34" charset="0"/>
                <a:cs typeface="Segoe UI" pitchFamily="34" charset="0"/>
              </a:rPr>
              <a:t>Excel</a:t>
            </a:r>
          </a:p>
        </p:txBody>
      </p:sp>
    </p:spTree>
    <p:extLst>
      <p:ext uri="{BB962C8B-B14F-4D97-AF65-F5344CB8AC3E}">
        <p14:creationId xmlns:p14="http://schemas.microsoft.com/office/powerpoint/2010/main" val="29106678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hf hdr="0" dt="0"/>
  <p:txStyles>
    <p:titleStyle>
      <a:lvl1pPr algn="l" defTabSz="914400" rtl="0" eaLnBrk="1" latinLnBrk="0" hangingPunct="1">
        <a:spcBef>
          <a:spcPct val="0"/>
        </a:spcBef>
        <a:buNone/>
        <a:defRPr sz="4400" b="1" kern="1200">
          <a:solidFill>
            <a:srgbClr val="217346"/>
          </a:solidFill>
          <a:latin typeface="Segoe UI" panose="020B0502040204020203" pitchFamily="34" charset="0"/>
          <a:ea typeface="Segoe UI" panose="020B0502040204020203" pitchFamily="34" charset="0"/>
          <a:cs typeface="Segoe UI" panose="020B0502040204020203" pitchFamily="34" charset="0"/>
        </a:defRPr>
      </a:lvl1pPr>
    </p:titleStyle>
    <p:bodyStyle>
      <a:lvl1pPr marL="342900" indent="-342900" algn="l" defTabSz="914400" rtl="0" eaLnBrk="1" latinLnBrk="0" hangingPunct="1">
        <a:lnSpc>
          <a:spcPct val="114000"/>
        </a:lnSpc>
        <a:spcBef>
          <a:spcPct val="20000"/>
        </a:spcBef>
        <a:buFont typeface="Arial" pitchFamily="34" charset="0"/>
        <a:buChar char="•"/>
        <a:defRPr sz="24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1pPr>
      <a:lvl2pPr marL="742950" indent="-285750" algn="l" defTabSz="914400" rtl="0" eaLnBrk="1" latinLnBrk="0" hangingPunct="1">
        <a:lnSpc>
          <a:spcPct val="114000"/>
        </a:lnSpc>
        <a:spcBef>
          <a:spcPct val="20000"/>
        </a:spcBef>
        <a:buFont typeface="Arial" pitchFamily="34" charset="0"/>
        <a:buChar char="–"/>
        <a:defRPr sz="22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2pPr>
      <a:lvl3pPr marL="1143000" indent="-228600" algn="l" defTabSz="914400" rtl="0" eaLnBrk="1" latinLnBrk="0" hangingPunct="1">
        <a:lnSpc>
          <a:spcPct val="114000"/>
        </a:lnSpc>
        <a:spcBef>
          <a:spcPct val="20000"/>
        </a:spcBef>
        <a:buFont typeface="Arial" pitchFamily="34" charset="0"/>
        <a:buChar char="•"/>
        <a:defRPr sz="18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3pPr>
      <a:lvl4pPr marL="1600200" indent="-228600" algn="l" defTabSz="914400" rtl="0" eaLnBrk="1" latinLnBrk="0" hangingPunct="1">
        <a:lnSpc>
          <a:spcPct val="114000"/>
        </a:lnSpc>
        <a:spcBef>
          <a:spcPct val="20000"/>
        </a:spcBef>
        <a:buFont typeface="Arial" pitchFamily="34" charset="0"/>
        <a:buChar char="–"/>
        <a:defRPr sz="16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4pPr>
      <a:lvl5pPr marL="2057400" indent="-228600" algn="l" defTabSz="914400" rtl="0" eaLnBrk="1" latinLnBrk="0" hangingPunct="1">
        <a:lnSpc>
          <a:spcPct val="114000"/>
        </a:lnSpc>
        <a:spcBef>
          <a:spcPct val="20000"/>
        </a:spcBef>
        <a:buFont typeface="Arial" pitchFamily="34" charset="0"/>
        <a:buChar char="»"/>
        <a:defRPr sz="14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D0CB4F8-5293-4917-924F-FB45C5F4B5A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CFB204B-7885-406A-99B4-65BDC8667B9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233DFCC-E90D-4BD1-8C03-1CC1309FD90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AAA9A77C-4F54-44A7-95F1-CB229498023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 Jasper Learning</a:t>
            </a:r>
          </a:p>
        </p:txBody>
      </p:sp>
      <p:sp>
        <p:nvSpPr>
          <p:cNvPr id="6" name="Slide Number Placeholder 5">
            <a:extLst>
              <a:ext uri="{FF2B5EF4-FFF2-40B4-BE49-F238E27FC236}">
                <a16:creationId xmlns:a16="http://schemas.microsoft.com/office/drawing/2014/main" id="{20795E81-0EC9-41E6-AD2C-30259682BB1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7D22411-3E15-4B57-A790-267F7CFF6C4F}" type="slidenum">
              <a:rPr lang="en-US" smtClean="0"/>
              <a:t>‹#›</a:t>
            </a:fld>
            <a:endParaRPr lang="en-US"/>
          </a:p>
        </p:txBody>
      </p:sp>
    </p:spTree>
    <p:extLst>
      <p:ext uri="{BB962C8B-B14F-4D97-AF65-F5344CB8AC3E}">
        <p14:creationId xmlns:p14="http://schemas.microsoft.com/office/powerpoint/2010/main" val="1504085808"/>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3.xml"/><Relationship Id="rId5" Type="http://schemas.openxmlformats.org/officeDocument/2006/relationships/image" Target="../media/image13.PN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217346"/>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C68CA75-3079-4060-8309-9ED691007C7D}"/>
              </a:ext>
            </a:extLst>
          </p:cNvPr>
          <p:cNvSpPr/>
          <p:nvPr/>
        </p:nvSpPr>
        <p:spPr>
          <a:xfrm>
            <a:off x="961216" y="1559450"/>
            <a:ext cx="10269568" cy="3293209"/>
          </a:xfrm>
          <a:prstGeom prst="rect">
            <a:avLst/>
          </a:prstGeom>
          <a:noFill/>
          <a:effectLst>
            <a:outerShdw blurRad="50800" dist="38100" dir="13500000" algn="br" rotWithShape="0">
              <a:prstClr val="black">
                <a:alpha val="40000"/>
              </a:prstClr>
            </a:outerShdw>
          </a:effectLst>
        </p:spPr>
        <p:txBody>
          <a:bodyPr wrap="square" lIns="91440" tIns="45720" rIns="91440" bIns="4572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0" b="1" i="0" u="none" strike="noStrike" kern="1200" cap="none" spc="50" normalizeH="0" baseline="0" noProof="0" dirty="0">
                <a:ln w="9525" cmpd="thickThin">
                  <a:solidFill>
                    <a:srgbClr val="217346"/>
                  </a:solidFill>
                  <a:prstDash val="solid"/>
                </a:ln>
                <a:solidFill>
                  <a:srgbClr val="70AD47">
                    <a:tint val="1000"/>
                    <a:alpha val="99000"/>
                  </a:srgbClr>
                </a:solidFill>
                <a:effectLst>
                  <a:glow rad="38100">
                    <a:srgbClr val="217346">
                      <a:alpha val="40000"/>
                    </a:srgbClr>
                  </a:glow>
                  <a:outerShdw blurRad="50800" dist="38100" dir="13500000" algn="br" rotWithShape="0">
                    <a:prstClr val="black">
                      <a:alpha val="40000"/>
                    </a:prstClr>
                  </a:outerShdw>
                </a:effectLst>
                <a:uLnTx/>
                <a:uFillTx/>
                <a:latin typeface="Segoe UI" panose="020B0502040204020203" pitchFamily="34" charset="0"/>
                <a:ea typeface="+mn-ea"/>
                <a:cs typeface="Segoe UI" panose="020B0502040204020203" pitchFamily="34" charset="0"/>
              </a:rPr>
              <a:t>Microsoft</a:t>
            </a:r>
            <a:r>
              <a:rPr kumimoji="0" lang="en-US" sz="6000" b="1" i="0" u="none" strike="noStrike" kern="1200" cap="none" spc="50" normalizeH="0" baseline="90000" noProof="0" dirty="0">
                <a:ln w="9525" cmpd="thickThin">
                  <a:solidFill>
                    <a:srgbClr val="217346"/>
                  </a:solidFill>
                  <a:prstDash val="solid"/>
                </a:ln>
                <a:solidFill>
                  <a:srgbClr val="70AD47">
                    <a:tint val="1000"/>
                    <a:alpha val="99000"/>
                  </a:srgbClr>
                </a:solidFill>
                <a:effectLst>
                  <a:glow rad="38100">
                    <a:srgbClr val="217346">
                      <a:alpha val="40000"/>
                    </a:srgbClr>
                  </a:glow>
                  <a:outerShdw blurRad="50800" dist="38100" dir="13500000" algn="br" rotWithShape="0">
                    <a:prstClr val="black">
                      <a:alpha val="40000"/>
                    </a:prstClr>
                  </a:outerShdw>
                </a:effectLst>
                <a:uLnTx/>
                <a:uFillTx/>
                <a:latin typeface="Segoe UI" panose="020B0502040204020203" pitchFamily="34" charset="0"/>
                <a:ea typeface="+mn-ea"/>
                <a:cs typeface="Segoe UI" panose="020B0502040204020203" pitchFamily="34" charset="0"/>
              </a:rPr>
              <a:t>®</a:t>
            </a:r>
            <a:br>
              <a:rPr kumimoji="0" lang="en-US" sz="8800" b="1" i="0" u="none" strike="noStrike" kern="1200" cap="none" spc="50" normalizeH="0" baseline="0" noProof="0" dirty="0">
                <a:ln w="9525" cmpd="thickThin">
                  <a:solidFill>
                    <a:srgbClr val="217346"/>
                  </a:solidFill>
                  <a:prstDash val="solid"/>
                </a:ln>
                <a:solidFill>
                  <a:srgbClr val="70AD47">
                    <a:tint val="1000"/>
                    <a:alpha val="99000"/>
                  </a:srgbClr>
                </a:solidFill>
                <a:effectLst>
                  <a:glow rad="38100">
                    <a:srgbClr val="217346">
                      <a:alpha val="40000"/>
                    </a:srgbClr>
                  </a:glow>
                  <a:outerShdw blurRad="50800" dist="38100" dir="13500000" algn="br" rotWithShape="0">
                    <a:prstClr val="black">
                      <a:alpha val="40000"/>
                    </a:prstClr>
                  </a:outerShdw>
                </a:effectLst>
                <a:uLnTx/>
                <a:uFillTx/>
                <a:latin typeface="Segoe UI" panose="020B0502040204020203" pitchFamily="34" charset="0"/>
                <a:ea typeface="+mn-ea"/>
                <a:cs typeface="Segoe UI" panose="020B0502040204020203" pitchFamily="34" charset="0"/>
              </a:rPr>
            </a:br>
            <a:r>
              <a:rPr kumimoji="0" lang="en-US" sz="8800" b="1" i="0" u="none" strike="noStrike" kern="1200" cap="none" spc="50" normalizeH="0" baseline="0" noProof="0" dirty="0">
                <a:ln w="9525" cmpd="thickThin">
                  <a:solidFill>
                    <a:srgbClr val="217346"/>
                  </a:solidFill>
                  <a:prstDash val="solid"/>
                </a:ln>
                <a:solidFill>
                  <a:srgbClr val="70AD47">
                    <a:tint val="1000"/>
                    <a:alpha val="99000"/>
                  </a:srgbClr>
                </a:solidFill>
                <a:effectLst>
                  <a:glow rad="38100">
                    <a:srgbClr val="217346">
                      <a:alpha val="40000"/>
                    </a:srgbClr>
                  </a:glow>
                  <a:outerShdw blurRad="50800" dist="38100" dir="13500000" algn="br" rotWithShape="0">
                    <a:prstClr val="black">
                      <a:alpha val="40000"/>
                    </a:prstClr>
                  </a:outerShdw>
                </a:effectLst>
                <a:uLnTx/>
                <a:uFillTx/>
                <a:latin typeface="Segoe UI" panose="020B0502040204020203" pitchFamily="34" charset="0"/>
                <a:ea typeface="+mn-ea"/>
                <a:cs typeface="Segoe UI" panose="020B0502040204020203" pitchFamily="34" charset="0"/>
              </a:rPr>
              <a:t>Office 365 &amp; 2019</a:t>
            </a:r>
          </a:p>
        </p:txBody>
      </p:sp>
      <p:sp>
        <p:nvSpPr>
          <p:cNvPr id="4" name="Slide Number Placeholder 3">
            <a:extLst>
              <a:ext uri="{FF2B5EF4-FFF2-40B4-BE49-F238E27FC236}">
                <a16:creationId xmlns:a16="http://schemas.microsoft.com/office/drawing/2014/main" id="{4C26775C-487D-4696-85AD-C1C6315A8364}"/>
              </a:ext>
            </a:extLst>
          </p:cNvPr>
          <p:cNvSpPr>
            <a:spLocks noGrp="1"/>
          </p:cNvSpPr>
          <p:nvPr>
            <p:ph type="sldNum" sz="quarter" idx="12"/>
          </p:nvPr>
        </p:nvSpPr>
        <p:spPr/>
        <p:txBody>
          <a:bodyPr/>
          <a:lstStyle/>
          <a:p>
            <a:fld id="{37D22411-3E15-4B57-A790-267F7CFF6C4F}" type="slidenum">
              <a:rPr lang="en-US" smtClean="0"/>
              <a:t>1</a:t>
            </a:fld>
            <a:endParaRPr lang="en-US"/>
          </a:p>
        </p:txBody>
      </p:sp>
    </p:spTree>
    <p:extLst>
      <p:ext uri="{BB962C8B-B14F-4D97-AF65-F5344CB8AC3E}">
        <p14:creationId xmlns:p14="http://schemas.microsoft.com/office/powerpoint/2010/main" val="9077808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Inserting Rows and Columns</a:t>
            </a:r>
          </a:p>
        </p:txBody>
      </p:sp>
      <p:sp>
        <p:nvSpPr>
          <p:cNvPr id="4" name="Content Placeholder 3"/>
          <p:cNvSpPr>
            <a:spLocks noGrp="1"/>
          </p:cNvSpPr>
          <p:nvPr>
            <p:ph idx="1"/>
          </p:nvPr>
        </p:nvSpPr>
        <p:spPr>
          <a:xfrm>
            <a:off x="609600" y="1727797"/>
            <a:ext cx="11035553" cy="4525963"/>
          </a:xfrm>
        </p:spPr>
        <p:txBody>
          <a:bodyPr>
            <a:noAutofit/>
          </a:bodyPr>
          <a:lstStyle/>
          <a:p>
            <a:r>
              <a:rPr lang="en-US" dirty="0"/>
              <a:t>Right-click a row or column heading, then click </a:t>
            </a:r>
            <a:r>
              <a:rPr lang="en-US" b="1" dirty="0"/>
              <a:t>Insert</a:t>
            </a:r>
            <a:r>
              <a:rPr lang="en-US" dirty="0"/>
              <a:t>; or</a:t>
            </a:r>
          </a:p>
          <a:p>
            <a:endParaRPr lang="en-US" b="1" dirty="0"/>
          </a:p>
          <a:p>
            <a:endParaRPr lang="en-US" b="1" dirty="0"/>
          </a:p>
          <a:p>
            <a:endParaRPr lang="en-US" b="1" dirty="0"/>
          </a:p>
          <a:p>
            <a:endParaRPr lang="en-US" b="1" dirty="0"/>
          </a:p>
          <a:p>
            <a:r>
              <a:rPr lang="en-US" dirty="0"/>
              <a:t>Right-click any cell in the row or column where you want to </a:t>
            </a:r>
            <a:br>
              <a:rPr lang="en-US" dirty="0"/>
            </a:br>
            <a:r>
              <a:rPr lang="en-US" dirty="0"/>
              <a:t>insert a new row or column, click </a:t>
            </a:r>
            <a:r>
              <a:rPr lang="en-US" b="1" dirty="0"/>
              <a:t>Insert</a:t>
            </a:r>
            <a:r>
              <a:rPr lang="en-US" dirty="0"/>
              <a:t>, then select </a:t>
            </a:r>
            <a:r>
              <a:rPr lang="en-US" b="1" dirty="0"/>
              <a:t>Entire row </a:t>
            </a:r>
            <a:br>
              <a:rPr lang="en-US" b="1" dirty="0"/>
            </a:br>
            <a:r>
              <a:rPr lang="en-US" dirty="0"/>
              <a:t>or </a:t>
            </a:r>
            <a:r>
              <a:rPr lang="en-US" b="1" dirty="0"/>
              <a:t>Entire column</a:t>
            </a:r>
            <a:endParaRPr lang="en-US" dirty="0"/>
          </a:p>
        </p:txBody>
      </p:sp>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9923490" y="4266211"/>
            <a:ext cx="1281370" cy="1318615"/>
          </a:xfrm>
          <a:prstGeom prst="rect">
            <a:avLst/>
          </a:prstGeom>
          <a:ln>
            <a:noFill/>
          </a:ln>
        </p:spPr>
      </p:pic>
      <p:pic>
        <p:nvPicPr>
          <p:cNvPr id="7" name="Picture 6"/>
          <p:cNvPicPr/>
          <p:nvPr/>
        </p:nvPicPr>
        <p:blipFill>
          <a:blip r:embed="rId4">
            <a:extLst>
              <a:ext uri="{28A0092B-C50C-407E-A947-70E740481C1C}">
                <a14:useLocalDpi xmlns:a14="http://schemas.microsoft.com/office/drawing/2010/main" val="0"/>
              </a:ext>
            </a:extLst>
          </a:blip>
          <a:stretch>
            <a:fillRect/>
          </a:stretch>
        </p:blipFill>
        <p:spPr>
          <a:xfrm>
            <a:off x="9799382" y="1751150"/>
            <a:ext cx="1405478" cy="2325808"/>
          </a:xfrm>
          <a:prstGeom prst="rect">
            <a:avLst/>
          </a:prstGeom>
          <a:ln>
            <a:noFill/>
          </a:ln>
        </p:spPr>
      </p:pic>
      <p:sp>
        <p:nvSpPr>
          <p:cNvPr id="3" name="Footer Placeholder 2">
            <a:extLst>
              <a:ext uri="{FF2B5EF4-FFF2-40B4-BE49-F238E27FC236}">
                <a16:creationId xmlns:a16="http://schemas.microsoft.com/office/drawing/2014/main" id="{C2A86920-FCEB-477B-90F7-FFD625792F11}"/>
              </a:ext>
            </a:extLst>
          </p:cNvPr>
          <p:cNvSpPr>
            <a:spLocks noGrp="1"/>
          </p:cNvSpPr>
          <p:nvPr>
            <p:ph type="ftr" sz="quarter" idx="11"/>
          </p:nvPr>
        </p:nvSpPr>
        <p:spPr/>
        <p:txBody>
          <a:bodyPr/>
          <a:lstStyle/>
          <a:p>
            <a:r>
              <a:rPr lang="en-US"/>
              <a:t>© Jasper Learning</a:t>
            </a:r>
            <a:endParaRPr lang="en-US" dirty="0"/>
          </a:p>
        </p:txBody>
      </p:sp>
      <p:sp>
        <p:nvSpPr>
          <p:cNvPr id="6" name="Slide Number Placeholder 5">
            <a:extLst>
              <a:ext uri="{FF2B5EF4-FFF2-40B4-BE49-F238E27FC236}">
                <a16:creationId xmlns:a16="http://schemas.microsoft.com/office/drawing/2014/main" id="{B0F91384-7544-40AA-8464-DA35AEA18994}"/>
              </a:ext>
            </a:extLst>
          </p:cNvPr>
          <p:cNvSpPr>
            <a:spLocks noGrp="1"/>
          </p:cNvSpPr>
          <p:nvPr>
            <p:ph type="sldNum" sz="quarter" idx="12"/>
          </p:nvPr>
        </p:nvSpPr>
        <p:spPr/>
        <p:txBody>
          <a:bodyPr/>
          <a:lstStyle/>
          <a:p>
            <a:fld id="{6A42EC0D-CC12-4F12-87CE-5505B6FC5001}" type="slidenum">
              <a:rPr lang="en-US" smtClean="0"/>
              <a:t>10</a:t>
            </a:fld>
            <a:endParaRPr lang="en-US" dirty="0"/>
          </a:p>
        </p:txBody>
      </p:sp>
    </p:spTree>
    <p:extLst>
      <p:ext uri="{BB962C8B-B14F-4D97-AF65-F5344CB8AC3E}">
        <p14:creationId xmlns:p14="http://schemas.microsoft.com/office/powerpoint/2010/main" val="22172001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Deleting Rows and Columns</a:t>
            </a:r>
          </a:p>
        </p:txBody>
      </p:sp>
      <p:sp>
        <p:nvSpPr>
          <p:cNvPr id="3" name="Content Placeholder 2"/>
          <p:cNvSpPr>
            <a:spLocks noGrp="1"/>
          </p:cNvSpPr>
          <p:nvPr>
            <p:ph idx="1"/>
          </p:nvPr>
        </p:nvSpPr>
        <p:spPr>
          <a:xfrm>
            <a:off x="609600" y="1727797"/>
            <a:ext cx="9238938" cy="4525963"/>
          </a:xfrm>
        </p:spPr>
        <p:txBody>
          <a:bodyPr>
            <a:normAutofit lnSpcReduction="10000"/>
          </a:bodyPr>
          <a:lstStyle/>
          <a:p>
            <a:r>
              <a:rPr lang="en-US" dirty="0"/>
              <a:t>On the Home tab, in the Cells group, click the </a:t>
            </a:r>
            <a:r>
              <a:rPr lang="en-US" b="1" dirty="0"/>
              <a:t>Delete</a:t>
            </a:r>
            <a:r>
              <a:rPr lang="en-US" dirty="0"/>
              <a:t> arrow, then click </a:t>
            </a:r>
            <a:r>
              <a:rPr lang="en-US" b="1" dirty="0"/>
              <a:t>Delete Sheet Rows </a:t>
            </a:r>
            <a:r>
              <a:rPr lang="en-US" dirty="0"/>
              <a:t>or </a:t>
            </a:r>
            <a:r>
              <a:rPr lang="en-US" b="1" dirty="0"/>
              <a:t>Delete Sheet Columns</a:t>
            </a:r>
            <a:r>
              <a:rPr lang="en-US" dirty="0"/>
              <a:t>; or</a:t>
            </a:r>
          </a:p>
          <a:p>
            <a:r>
              <a:rPr lang="en-US" dirty="0"/>
              <a:t>Select the heading for the row or column you want to delete, then on the Home tab, in the Cells group, click </a:t>
            </a:r>
            <a:r>
              <a:rPr lang="en-US" b="1" dirty="0"/>
              <a:t>Delete</a:t>
            </a:r>
            <a:r>
              <a:rPr lang="en-US" dirty="0"/>
              <a:t>; or</a:t>
            </a:r>
          </a:p>
          <a:p>
            <a:r>
              <a:rPr lang="en-US" dirty="0"/>
              <a:t>Select the heading for the row or column you want to delete, then press CTRL+ </a:t>
            </a:r>
            <a:r>
              <a:rPr lang="en-US" sz="2800" b="1" dirty="0"/>
              <a:t>-</a:t>
            </a:r>
            <a:r>
              <a:rPr lang="en-US" dirty="0"/>
              <a:t> (minus); or</a:t>
            </a:r>
          </a:p>
          <a:p>
            <a:r>
              <a:rPr lang="en-US" dirty="0"/>
              <a:t>Right-click the heading of the row or column you want to delete, then click </a:t>
            </a:r>
            <a:r>
              <a:rPr lang="en-US" b="1" dirty="0"/>
              <a:t>Delete</a:t>
            </a:r>
            <a:r>
              <a:rPr lang="en-US" dirty="0"/>
              <a:t>; or</a:t>
            </a:r>
          </a:p>
          <a:p>
            <a:r>
              <a:rPr lang="en-US" dirty="0"/>
              <a:t>Right-click a cell in the row or column you want to delete, click </a:t>
            </a:r>
            <a:r>
              <a:rPr lang="en-US" b="1" dirty="0"/>
              <a:t>Delete</a:t>
            </a:r>
            <a:r>
              <a:rPr lang="en-US" dirty="0"/>
              <a:t>, and then click </a:t>
            </a:r>
            <a:r>
              <a:rPr lang="en-US" b="1" dirty="0"/>
              <a:t>Entire row </a:t>
            </a:r>
            <a:r>
              <a:rPr lang="en-US" dirty="0"/>
              <a:t>or </a:t>
            </a:r>
            <a:r>
              <a:rPr lang="en-US" b="1" dirty="0"/>
              <a:t>Entire column</a:t>
            </a:r>
          </a:p>
        </p:txBody>
      </p:sp>
      <p:pic>
        <p:nvPicPr>
          <p:cNvPr id="6" name="Picture 5"/>
          <p:cNvPicPr/>
          <p:nvPr/>
        </p:nvPicPr>
        <p:blipFill>
          <a:blip r:embed="rId3">
            <a:extLst>
              <a:ext uri="{28A0092B-C50C-407E-A947-70E740481C1C}">
                <a14:useLocalDpi xmlns:a14="http://schemas.microsoft.com/office/drawing/2010/main" val="0"/>
              </a:ext>
            </a:extLst>
          </a:blip>
          <a:stretch>
            <a:fillRect/>
          </a:stretch>
        </p:blipFill>
        <p:spPr>
          <a:xfrm>
            <a:off x="10135126" y="4349930"/>
            <a:ext cx="1235449" cy="1271381"/>
          </a:xfrm>
          <a:prstGeom prst="rect">
            <a:avLst/>
          </a:prstGeom>
          <a:ln>
            <a:noFill/>
          </a:ln>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83668" y="1727799"/>
            <a:ext cx="1286079" cy="1271381"/>
          </a:xfrm>
          <a:prstGeom prst="rect">
            <a:avLst/>
          </a:prstGeom>
        </p:spPr>
      </p:pic>
      <p:sp>
        <p:nvSpPr>
          <p:cNvPr id="4" name="Footer Placeholder 3">
            <a:extLst>
              <a:ext uri="{FF2B5EF4-FFF2-40B4-BE49-F238E27FC236}">
                <a16:creationId xmlns:a16="http://schemas.microsoft.com/office/drawing/2014/main" id="{2B40954D-5450-4653-AFC6-73904B63F722}"/>
              </a:ext>
            </a:extLst>
          </p:cNvPr>
          <p:cNvSpPr>
            <a:spLocks noGrp="1"/>
          </p:cNvSpPr>
          <p:nvPr>
            <p:ph type="ftr" sz="quarter" idx="11"/>
          </p:nvPr>
        </p:nvSpPr>
        <p:spPr/>
        <p:txBody>
          <a:bodyPr/>
          <a:lstStyle/>
          <a:p>
            <a:r>
              <a:rPr lang="en-US"/>
              <a:t>© Jasper Learning</a:t>
            </a:r>
            <a:endParaRPr lang="en-US" dirty="0"/>
          </a:p>
        </p:txBody>
      </p:sp>
      <p:sp>
        <p:nvSpPr>
          <p:cNvPr id="5" name="Slide Number Placeholder 4">
            <a:extLst>
              <a:ext uri="{FF2B5EF4-FFF2-40B4-BE49-F238E27FC236}">
                <a16:creationId xmlns:a16="http://schemas.microsoft.com/office/drawing/2014/main" id="{C7558710-3292-4CCF-BF84-9842B5C15F58}"/>
              </a:ext>
            </a:extLst>
          </p:cNvPr>
          <p:cNvSpPr>
            <a:spLocks noGrp="1"/>
          </p:cNvSpPr>
          <p:nvPr>
            <p:ph type="sldNum" sz="quarter" idx="12"/>
          </p:nvPr>
        </p:nvSpPr>
        <p:spPr/>
        <p:txBody>
          <a:bodyPr/>
          <a:lstStyle/>
          <a:p>
            <a:fld id="{6A42EC0D-CC12-4F12-87CE-5505B6FC5001}" type="slidenum">
              <a:rPr lang="en-US" smtClean="0"/>
              <a:t>11</a:t>
            </a:fld>
            <a:endParaRPr lang="en-US" dirty="0"/>
          </a:p>
        </p:txBody>
      </p:sp>
    </p:spTree>
    <p:extLst>
      <p:ext uri="{BB962C8B-B14F-4D97-AF65-F5344CB8AC3E}">
        <p14:creationId xmlns:p14="http://schemas.microsoft.com/office/powerpoint/2010/main" val="35906161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Inserting and Deleting Cells</a:t>
            </a:r>
          </a:p>
        </p:txBody>
      </p:sp>
      <p:sp>
        <p:nvSpPr>
          <p:cNvPr id="8" name="Content Placeholder 7"/>
          <p:cNvSpPr>
            <a:spLocks noGrp="1"/>
          </p:cNvSpPr>
          <p:nvPr>
            <p:ph sz="half" idx="1"/>
          </p:nvPr>
        </p:nvSpPr>
        <p:spPr/>
        <p:txBody>
          <a:bodyPr/>
          <a:lstStyle/>
          <a:p>
            <a:r>
              <a:rPr lang="en-US" b="1" dirty="0"/>
              <a:t>Inserting Cells</a:t>
            </a:r>
          </a:p>
          <a:p>
            <a:pPr lvl="1"/>
            <a:r>
              <a:rPr lang="en-US" dirty="0"/>
              <a:t>Existing cells are shifted to the right or down</a:t>
            </a:r>
          </a:p>
          <a:p>
            <a:pPr lvl="1"/>
            <a:endParaRPr lang="en-US" dirty="0"/>
          </a:p>
        </p:txBody>
      </p:sp>
      <p:sp>
        <p:nvSpPr>
          <p:cNvPr id="9" name="Content Placeholder 8"/>
          <p:cNvSpPr>
            <a:spLocks noGrp="1"/>
          </p:cNvSpPr>
          <p:nvPr>
            <p:ph sz="half" idx="2"/>
          </p:nvPr>
        </p:nvSpPr>
        <p:spPr/>
        <p:txBody>
          <a:bodyPr/>
          <a:lstStyle/>
          <a:p>
            <a:r>
              <a:rPr lang="en-US" b="1" dirty="0"/>
              <a:t>Deleting Cells</a:t>
            </a:r>
          </a:p>
          <a:p>
            <a:pPr lvl="1"/>
            <a:r>
              <a:rPr lang="en-US" dirty="0"/>
              <a:t>Remaining cells are shifted over from the right or below to take the place of the deleted cell(s)</a:t>
            </a:r>
          </a:p>
          <a:p>
            <a:pPr lvl="2"/>
            <a:r>
              <a:rPr lang="en-US" dirty="0"/>
              <a:t>You can remove the contents of cells by simply pressing DELETE</a:t>
            </a:r>
          </a:p>
        </p:txBody>
      </p:sp>
      <p:sp>
        <p:nvSpPr>
          <p:cNvPr id="3" name="Footer Placeholder 2">
            <a:extLst>
              <a:ext uri="{FF2B5EF4-FFF2-40B4-BE49-F238E27FC236}">
                <a16:creationId xmlns:a16="http://schemas.microsoft.com/office/drawing/2014/main" id="{EECD50E4-B1B0-4B77-8767-B8E8E809F5D3}"/>
              </a:ext>
            </a:extLst>
          </p:cNvPr>
          <p:cNvSpPr>
            <a:spLocks noGrp="1"/>
          </p:cNvSpPr>
          <p:nvPr>
            <p:ph type="ftr" sz="quarter" idx="11"/>
          </p:nvPr>
        </p:nvSpPr>
        <p:spPr/>
        <p:txBody>
          <a:bodyPr/>
          <a:lstStyle/>
          <a:p>
            <a:r>
              <a:rPr lang="en-US"/>
              <a:t>© Jasper Learning</a:t>
            </a:r>
            <a:endParaRPr lang="en-US" dirty="0"/>
          </a:p>
        </p:txBody>
      </p:sp>
      <p:sp>
        <p:nvSpPr>
          <p:cNvPr id="4" name="Slide Number Placeholder 3">
            <a:extLst>
              <a:ext uri="{FF2B5EF4-FFF2-40B4-BE49-F238E27FC236}">
                <a16:creationId xmlns:a16="http://schemas.microsoft.com/office/drawing/2014/main" id="{9FCEE0BD-7F80-47BF-8512-03C761A69970}"/>
              </a:ext>
            </a:extLst>
          </p:cNvPr>
          <p:cNvSpPr>
            <a:spLocks noGrp="1"/>
          </p:cNvSpPr>
          <p:nvPr>
            <p:ph type="sldNum" sz="quarter" idx="12"/>
          </p:nvPr>
        </p:nvSpPr>
        <p:spPr/>
        <p:txBody>
          <a:bodyPr/>
          <a:lstStyle/>
          <a:p>
            <a:fld id="{6A42EC0D-CC12-4F12-87CE-5505B6FC5001}" type="slidenum">
              <a:rPr lang="en-US" smtClean="0"/>
              <a:t>12</a:t>
            </a:fld>
            <a:endParaRPr lang="en-US" dirty="0"/>
          </a:p>
        </p:txBody>
      </p:sp>
    </p:spTree>
    <p:extLst>
      <p:ext uri="{BB962C8B-B14F-4D97-AF65-F5344CB8AC3E}">
        <p14:creationId xmlns:p14="http://schemas.microsoft.com/office/powerpoint/2010/main" val="15901863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Adjusting the Columns and Rows</a:t>
            </a:r>
          </a:p>
        </p:txBody>
      </p:sp>
      <p:sp>
        <p:nvSpPr>
          <p:cNvPr id="7" name="Content Placeholder 6"/>
          <p:cNvSpPr>
            <a:spLocks noGrp="1"/>
          </p:cNvSpPr>
          <p:nvPr>
            <p:ph idx="1"/>
          </p:nvPr>
        </p:nvSpPr>
        <p:spPr>
          <a:xfrm>
            <a:off x="609600" y="1727797"/>
            <a:ext cx="10760148" cy="4525963"/>
          </a:xfrm>
        </p:spPr>
        <p:txBody>
          <a:bodyPr/>
          <a:lstStyle/>
          <a:p>
            <a:r>
              <a:rPr lang="en-US" b="1" dirty="0"/>
              <a:t>Changing the Column Widths</a:t>
            </a:r>
          </a:p>
          <a:p>
            <a:pPr lvl="1"/>
            <a:r>
              <a:rPr lang="en-US" dirty="0"/>
              <a:t>On the Home tab, in the Cells group, click </a:t>
            </a:r>
            <a:r>
              <a:rPr lang="en-US" b="1" dirty="0"/>
              <a:t>Format</a:t>
            </a:r>
            <a:r>
              <a:rPr lang="en-US" dirty="0"/>
              <a:t>, then click</a:t>
            </a:r>
            <a:br>
              <a:rPr lang="en-US" dirty="0"/>
            </a:br>
            <a:r>
              <a:rPr lang="en-US" b="1" dirty="0"/>
              <a:t>Column Width</a:t>
            </a:r>
            <a:r>
              <a:rPr lang="en-US" dirty="0"/>
              <a:t>; or</a:t>
            </a:r>
            <a:endParaRPr lang="en-US" b="1" dirty="0"/>
          </a:p>
          <a:p>
            <a:pPr lvl="1"/>
            <a:r>
              <a:rPr lang="en-US" dirty="0"/>
              <a:t>Position the mouse cursor on the vertical line on the right of the heading for the column to be adjusted. When the cursor changes to </a:t>
            </a:r>
            <a:r>
              <a:rPr lang="en-US" dirty="0">
                <a:solidFill>
                  <a:srgbClr val="FF0000"/>
                </a:solidFill>
              </a:rPr>
              <a:t>   </a:t>
            </a:r>
            <a:r>
              <a:rPr lang="en-US" dirty="0"/>
              <a:t>, click and drag to the desired width; or</a:t>
            </a:r>
          </a:p>
          <a:p>
            <a:pPr lvl="1"/>
            <a:r>
              <a:rPr lang="en-US" dirty="0"/>
              <a:t>Right-click the heading for the column to be adjusted, then click </a:t>
            </a:r>
            <a:r>
              <a:rPr lang="en-US" b="1" dirty="0"/>
              <a:t>Column Width</a:t>
            </a:r>
            <a:endParaRPr lang="en-US" dirty="0"/>
          </a:p>
          <a:p>
            <a:pPr lvl="1"/>
            <a:endParaRPr lang="en-US" dirty="0"/>
          </a:p>
        </p:txBody>
      </p:sp>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9171220" y="1887452"/>
            <a:ext cx="1893723" cy="1120334"/>
          </a:xfrm>
          <a:prstGeom prst="rect">
            <a:avLst/>
          </a:prstGeom>
          <a:ln>
            <a:noFill/>
          </a:ln>
        </p:spPr>
      </p:pic>
      <p:pic>
        <p:nvPicPr>
          <p:cNvPr id="6" name="Picture 5" descr="Description: col%20size"/>
          <p:cNvPicPr/>
          <p:nvPr/>
        </p:nvPicPr>
        <p:blipFill>
          <a:blip r:embed="rId4">
            <a:extLst>
              <a:ext uri="{28A0092B-C50C-407E-A947-70E740481C1C}">
                <a14:useLocalDpi xmlns:a14="http://schemas.microsoft.com/office/drawing/2010/main" val="0"/>
              </a:ext>
            </a:extLst>
          </a:blip>
          <a:srcRect/>
          <a:stretch>
            <a:fillRect/>
          </a:stretch>
        </p:blipFill>
        <p:spPr bwMode="auto">
          <a:xfrm>
            <a:off x="8374393" y="3560785"/>
            <a:ext cx="208616" cy="208616"/>
          </a:xfrm>
          <a:prstGeom prst="rect">
            <a:avLst/>
          </a:prstGeom>
          <a:noFill/>
          <a:ln>
            <a:noFill/>
          </a:ln>
        </p:spPr>
      </p:pic>
      <p:sp>
        <p:nvSpPr>
          <p:cNvPr id="3" name="Footer Placeholder 2">
            <a:extLst>
              <a:ext uri="{FF2B5EF4-FFF2-40B4-BE49-F238E27FC236}">
                <a16:creationId xmlns:a16="http://schemas.microsoft.com/office/drawing/2014/main" id="{6D1E05D7-B87F-4381-AC7F-6BB31D504F64}"/>
              </a:ext>
            </a:extLst>
          </p:cNvPr>
          <p:cNvSpPr>
            <a:spLocks noGrp="1"/>
          </p:cNvSpPr>
          <p:nvPr>
            <p:ph type="ftr" sz="quarter" idx="11"/>
          </p:nvPr>
        </p:nvSpPr>
        <p:spPr/>
        <p:txBody>
          <a:bodyPr/>
          <a:lstStyle/>
          <a:p>
            <a:r>
              <a:rPr lang="en-US"/>
              <a:t>© Jasper Learning</a:t>
            </a:r>
            <a:endParaRPr lang="en-US" dirty="0"/>
          </a:p>
        </p:txBody>
      </p:sp>
      <p:sp>
        <p:nvSpPr>
          <p:cNvPr id="4" name="Slide Number Placeholder 3">
            <a:extLst>
              <a:ext uri="{FF2B5EF4-FFF2-40B4-BE49-F238E27FC236}">
                <a16:creationId xmlns:a16="http://schemas.microsoft.com/office/drawing/2014/main" id="{1D026A0E-428E-4841-A50C-C496A85B7520}"/>
              </a:ext>
            </a:extLst>
          </p:cNvPr>
          <p:cNvSpPr>
            <a:spLocks noGrp="1"/>
          </p:cNvSpPr>
          <p:nvPr>
            <p:ph type="sldNum" sz="quarter" idx="12"/>
          </p:nvPr>
        </p:nvSpPr>
        <p:spPr/>
        <p:txBody>
          <a:bodyPr/>
          <a:lstStyle/>
          <a:p>
            <a:fld id="{6A42EC0D-CC12-4F12-87CE-5505B6FC5001}" type="slidenum">
              <a:rPr lang="en-US" smtClean="0"/>
              <a:t>13</a:t>
            </a:fld>
            <a:endParaRPr lang="en-US" dirty="0"/>
          </a:p>
        </p:txBody>
      </p:sp>
    </p:spTree>
    <p:extLst>
      <p:ext uri="{BB962C8B-B14F-4D97-AF65-F5344CB8AC3E}">
        <p14:creationId xmlns:p14="http://schemas.microsoft.com/office/powerpoint/2010/main" val="27033760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Adjusting the Columns and Rows</a:t>
            </a:r>
          </a:p>
        </p:txBody>
      </p:sp>
      <p:sp>
        <p:nvSpPr>
          <p:cNvPr id="7" name="Content Placeholder 6"/>
          <p:cNvSpPr>
            <a:spLocks noGrp="1"/>
          </p:cNvSpPr>
          <p:nvPr>
            <p:ph idx="1"/>
          </p:nvPr>
        </p:nvSpPr>
        <p:spPr>
          <a:xfrm>
            <a:off x="609599" y="1727797"/>
            <a:ext cx="10760149" cy="4525963"/>
          </a:xfrm>
        </p:spPr>
        <p:txBody>
          <a:bodyPr>
            <a:normAutofit/>
          </a:bodyPr>
          <a:lstStyle/>
          <a:p>
            <a:r>
              <a:rPr lang="en-US" b="1" dirty="0"/>
              <a:t>Adjusting the Row Height</a:t>
            </a:r>
          </a:p>
          <a:p>
            <a:pPr lvl="1"/>
            <a:r>
              <a:rPr lang="en-US" sz="2000" dirty="0"/>
              <a:t>On the Home tab, in the Cells group, click </a:t>
            </a:r>
            <a:r>
              <a:rPr lang="en-US" sz="2000" b="1" dirty="0"/>
              <a:t>Format</a:t>
            </a:r>
            <a:r>
              <a:rPr lang="en-US" sz="2000" dirty="0"/>
              <a:t>,</a:t>
            </a:r>
            <a:r>
              <a:rPr lang="en-US" sz="2000" b="1" dirty="0"/>
              <a:t> </a:t>
            </a:r>
            <a:r>
              <a:rPr lang="en-US" sz="2000" dirty="0"/>
              <a:t>then</a:t>
            </a:r>
            <a:r>
              <a:rPr lang="en-US" sz="2000" b="1" dirty="0"/>
              <a:t> </a:t>
            </a:r>
            <a:r>
              <a:rPr lang="en-US" sz="2000" dirty="0"/>
              <a:t>click </a:t>
            </a:r>
            <a:r>
              <a:rPr lang="en-US" sz="2000" b="1" dirty="0"/>
              <a:t>Row</a:t>
            </a:r>
            <a:br>
              <a:rPr lang="en-US" sz="2000" b="1" dirty="0"/>
            </a:br>
            <a:r>
              <a:rPr lang="en-US" sz="2000" b="1" dirty="0"/>
              <a:t> Height</a:t>
            </a:r>
            <a:r>
              <a:rPr lang="en-US" sz="2000" dirty="0"/>
              <a:t>; or</a:t>
            </a:r>
          </a:p>
          <a:p>
            <a:pPr lvl="1"/>
            <a:endParaRPr lang="en-US" sz="2000" b="1" dirty="0"/>
          </a:p>
          <a:p>
            <a:pPr lvl="1"/>
            <a:r>
              <a:rPr lang="en-US" sz="2000" dirty="0"/>
              <a:t>Position the mouse cursor at bottom border of the heading for </a:t>
            </a:r>
            <a:br>
              <a:rPr lang="en-US" sz="2000" dirty="0"/>
            </a:br>
            <a:r>
              <a:rPr lang="en-US" sz="2000" dirty="0"/>
              <a:t>the row to be adjusted. When the cursor changes to    </a:t>
            </a:r>
            <a:r>
              <a:rPr lang="en-US" sz="1100" dirty="0"/>
              <a:t> </a:t>
            </a:r>
            <a:r>
              <a:rPr lang="en-US" sz="2000" dirty="0"/>
              <a:t>, click </a:t>
            </a:r>
            <a:br>
              <a:rPr lang="en-US" sz="2000" dirty="0"/>
            </a:br>
            <a:r>
              <a:rPr lang="en-US" sz="2000" dirty="0"/>
              <a:t>and drag to the desired height; or</a:t>
            </a:r>
          </a:p>
          <a:p>
            <a:pPr marL="457200" lvl="1" indent="0">
              <a:buNone/>
            </a:pPr>
            <a:endParaRPr lang="en-US" sz="2000" dirty="0"/>
          </a:p>
          <a:p>
            <a:pPr lvl="1"/>
            <a:r>
              <a:rPr lang="en-US" sz="2000" dirty="0"/>
              <a:t>Right-click the heading for the row to be adjusted, then click </a:t>
            </a:r>
            <a:r>
              <a:rPr lang="en-US" sz="2000" b="1" dirty="0"/>
              <a:t>Row Height</a:t>
            </a:r>
            <a:endParaRPr lang="en-US" sz="2000" dirty="0"/>
          </a:p>
        </p:txBody>
      </p:sp>
      <p:pic>
        <p:nvPicPr>
          <p:cNvPr id="10" name="Picture 9" descr="Description: autofit row"/>
          <p:cNvPicPr/>
          <p:nvPr/>
        </p:nvPicPr>
        <p:blipFill>
          <a:blip r:embed="rId3">
            <a:extLst>
              <a:ext uri="{28A0092B-C50C-407E-A947-70E740481C1C}">
                <a14:useLocalDpi xmlns:a14="http://schemas.microsoft.com/office/drawing/2010/main" val="0"/>
              </a:ext>
            </a:extLst>
          </a:blip>
          <a:srcRect/>
          <a:stretch>
            <a:fillRect/>
          </a:stretch>
        </p:blipFill>
        <p:spPr bwMode="auto">
          <a:xfrm>
            <a:off x="7342411" y="3845321"/>
            <a:ext cx="195898" cy="195898"/>
          </a:xfrm>
          <a:prstGeom prst="rect">
            <a:avLst/>
          </a:prstGeom>
          <a:noFill/>
          <a:ln>
            <a:noFill/>
          </a:ln>
        </p:spPr>
      </p:pic>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41174" y="2131613"/>
            <a:ext cx="1936887" cy="1119588"/>
          </a:xfrm>
          <a:prstGeom prst="rect">
            <a:avLst/>
          </a:prstGeom>
        </p:spPr>
      </p:pic>
      <p:sp>
        <p:nvSpPr>
          <p:cNvPr id="3" name="Footer Placeholder 2">
            <a:extLst>
              <a:ext uri="{FF2B5EF4-FFF2-40B4-BE49-F238E27FC236}">
                <a16:creationId xmlns:a16="http://schemas.microsoft.com/office/drawing/2014/main" id="{E2D2A66E-A0F1-45BA-878F-63DFE5D1DE41}"/>
              </a:ext>
            </a:extLst>
          </p:cNvPr>
          <p:cNvSpPr>
            <a:spLocks noGrp="1"/>
          </p:cNvSpPr>
          <p:nvPr>
            <p:ph type="ftr" sz="quarter" idx="11"/>
          </p:nvPr>
        </p:nvSpPr>
        <p:spPr/>
        <p:txBody>
          <a:bodyPr/>
          <a:lstStyle/>
          <a:p>
            <a:r>
              <a:rPr lang="en-US"/>
              <a:t>© Jasper Learning</a:t>
            </a:r>
            <a:endParaRPr lang="en-US" dirty="0"/>
          </a:p>
        </p:txBody>
      </p:sp>
      <p:sp>
        <p:nvSpPr>
          <p:cNvPr id="4" name="Slide Number Placeholder 3">
            <a:extLst>
              <a:ext uri="{FF2B5EF4-FFF2-40B4-BE49-F238E27FC236}">
                <a16:creationId xmlns:a16="http://schemas.microsoft.com/office/drawing/2014/main" id="{A7292E03-95C6-49EA-8BB3-367B2A8A7F7C}"/>
              </a:ext>
            </a:extLst>
          </p:cNvPr>
          <p:cNvSpPr>
            <a:spLocks noGrp="1"/>
          </p:cNvSpPr>
          <p:nvPr>
            <p:ph type="sldNum" sz="quarter" idx="12"/>
          </p:nvPr>
        </p:nvSpPr>
        <p:spPr/>
        <p:txBody>
          <a:bodyPr/>
          <a:lstStyle/>
          <a:p>
            <a:fld id="{6A42EC0D-CC12-4F12-87CE-5505B6FC5001}" type="slidenum">
              <a:rPr lang="en-US" smtClean="0"/>
              <a:t>14</a:t>
            </a:fld>
            <a:endParaRPr lang="en-US" dirty="0"/>
          </a:p>
        </p:txBody>
      </p:sp>
      <p:pic>
        <p:nvPicPr>
          <p:cNvPr id="8" name="Picture 7">
            <a:extLst>
              <a:ext uri="{FF2B5EF4-FFF2-40B4-BE49-F238E27FC236}">
                <a16:creationId xmlns:a16="http://schemas.microsoft.com/office/drawing/2014/main" id="{5E2B9FFE-078B-47FF-B540-6CE5986C4D98}"/>
              </a:ext>
            </a:extLst>
          </p:cNvPr>
          <p:cNvPicPr/>
          <p:nvPr/>
        </p:nvPicPr>
        <p:blipFill>
          <a:blip r:embed="rId5">
            <a:extLst>
              <a:ext uri="{28A0092B-C50C-407E-A947-70E740481C1C}">
                <a14:useLocalDpi xmlns:a14="http://schemas.microsoft.com/office/drawing/2010/main" val="0"/>
              </a:ext>
            </a:extLst>
          </a:blip>
          <a:stretch>
            <a:fillRect/>
          </a:stretch>
        </p:blipFill>
        <p:spPr>
          <a:xfrm>
            <a:off x="8798306" y="3429000"/>
            <a:ext cx="2379755" cy="1224438"/>
          </a:xfrm>
          <a:prstGeom prst="rect">
            <a:avLst/>
          </a:prstGeom>
          <a:ln>
            <a:noFill/>
          </a:ln>
        </p:spPr>
      </p:pic>
    </p:spTree>
    <p:extLst>
      <p:ext uri="{BB962C8B-B14F-4D97-AF65-F5344CB8AC3E}">
        <p14:creationId xmlns:p14="http://schemas.microsoft.com/office/powerpoint/2010/main" val="40172489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Adjusting the Columns and Rows</a:t>
            </a:r>
          </a:p>
        </p:txBody>
      </p:sp>
      <p:sp>
        <p:nvSpPr>
          <p:cNvPr id="5" name="Content Placeholder 4"/>
          <p:cNvSpPr>
            <a:spLocks noGrp="1"/>
          </p:cNvSpPr>
          <p:nvPr>
            <p:ph idx="1"/>
          </p:nvPr>
        </p:nvSpPr>
        <p:spPr/>
        <p:txBody>
          <a:bodyPr>
            <a:normAutofit/>
          </a:bodyPr>
          <a:lstStyle/>
          <a:p>
            <a:r>
              <a:rPr lang="en-US" sz="2400" b="1" dirty="0"/>
              <a:t>Using AutoFit</a:t>
            </a:r>
          </a:p>
          <a:p>
            <a:pPr lvl="1"/>
            <a:r>
              <a:rPr lang="en-US" sz="2000" dirty="0"/>
              <a:t>On the Home tab, in the Cells group, click </a:t>
            </a:r>
            <a:r>
              <a:rPr lang="en-US" sz="2000" b="1" dirty="0"/>
              <a:t>Format</a:t>
            </a:r>
            <a:r>
              <a:rPr lang="en-US" sz="2000" dirty="0"/>
              <a:t>, then click </a:t>
            </a:r>
            <a:r>
              <a:rPr lang="en-US" sz="2000" b="1" dirty="0"/>
              <a:t>Autofit Column Width</a:t>
            </a:r>
            <a:r>
              <a:rPr lang="en-US" sz="2000" dirty="0"/>
              <a:t> or </a:t>
            </a:r>
            <a:r>
              <a:rPr lang="en-US" sz="2000" b="1" dirty="0"/>
              <a:t>AutoFit Row Height</a:t>
            </a:r>
          </a:p>
          <a:p>
            <a:pPr lvl="1"/>
            <a:r>
              <a:rPr lang="en-US" sz="2000" dirty="0"/>
              <a:t>Position the mouse cursor on the vertical line at the right of the heading for the column to be adjusted; when the cursor changes to     , double-click.</a:t>
            </a:r>
          </a:p>
          <a:p>
            <a:pPr lvl="1"/>
            <a:r>
              <a:rPr lang="en-US" sz="2000" dirty="0"/>
              <a:t>Position the mouse pointer on the horizontal line at the bottom of the heading for the row to be adjusted; when the cursor changes to     , double-click.</a:t>
            </a:r>
          </a:p>
        </p:txBody>
      </p:sp>
      <p:pic>
        <p:nvPicPr>
          <p:cNvPr id="10" name="Picture 9" descr="Description: autofit row"/>
          <p:cNvPicPr/>
          <p:nvPr/>
        </p:nvPicPr>
        <p:blipFill>
          <a:blip r:embed="rId3">
            <a:extLst>
              <a:ext uri="{28A0092B-C50C-407E-A947-70E740481C1C}">
                <a14:useLocalDpi xmlns:a14="http://schemas.microsoft.com/office/drawing/2010/main" val="0"/>
              </a:ext>
            </a:extLst>
          </a:blip>
          <a:srcRect/>
          <a:stretch>
            <a:fillRect/>
          </a:stretch>
        </p:blipFill>
        <p:spPr bwMode="auto">
          <a:xfrm>
            <a:off x="6858689" y="4166990"/>
            <a:ext cx="209550" cy="209550"/>
          </a:xfrm>
          <a:prstGeom prst="rect">
            <a:avLst/>
          </a:prstGeom>
          <a:noFill/>
          <a:ln>
            <a:noFill/>
          </a:ln>
        </p:spPr>
      </p:pic>
      <p:pic>
        <p:nvPicPr>
          <p:cNvPr id="11" name="Picture 10" descr="Description: col%20size"/>
          <p:cNvPicPr/>
          <p:nvPr/>
        </p:nvPicPr>
        <p:blipFill>
          <a:blip r:embed="rId4">
            <a:extLst>
              <a:ext uri="{28A0092B-C50C-407E-A947-70E740481C1C}">
                <a14:useLocalDpi xmlns:a14="http://schemas.microsoft.com/office/drawing/2010/main" val="0"/>
              </a:ext>
            </a:extLst>
          </a:blip>
          <a:srcRect/>
          <a:stretch>
            <a:fillRect/>
          </a:stretch>
        </p:blipFill>
        <p:spPr bwMode="auto">
          <a:xfrm>
            <a:off x="6400733" y="3433177"/>
            <a:ext cx="201195" cy="201195"/>
          </a:xfrm>
          <a:prstGeom prst="rect">
            <a:avLst/>
          </a:prstGeom>
          <a:noFill/>
          <a:ln>
            <a:noFill/>
          </a:ln>
        </p:spPr>
      </p:pic>
      <p:sp>
        <p:nvSpPr>
          <p:cNvPr id="3" name="Footer Placeholder 2">
            <a:extLst>
              <a:ext uri="{FF2B5EF4-FFF2-40B4-BE49-F238E27FC236}">
                <a16:creationId xmlns:a16="http://schemas.microsoft.com/office/drawing/2014/main" id="{610EDADA-5868-4319-85C2-8B4614AA63AC}"/>
              </a:ext>
            </a:extLst>
          </p:cNvPr>
          <p:cNvSpPr>
            <a:spLocks noGrp="1"/>
          </p:cNvSpPr>
          <p:nvPr>
            <p:ph type="ftr" sz="quarter" idx="11"/>
          </p:nvPr>
        </p:nvSpPr>
        <p:spPr/>
        <p:txBody>
          <a:bodyPr/>
          <a:lstStyle/>
          <a:p>
            <a:r>
              <a:rPr lang="en-US"/>
              <a:t>© Jasper Learning</a:t>
            </a:r>
            <a:endParaRPr lang="en-US" dirty="0"/>
          </a:p>
        </p:txBody>
      </p:sp>
      <p:sp>
        <p:nvSpPr>
          <p:cNvPr id="4" name="Slide Number Placeholder 3">
            <a:extLst>
              <a:ext uri="{FF2B5EF4-FFF2-40B4-BE49-F238E27FC236}">
                <a16:creationId xmlns:a16="http://schemas.microsoft.com/office/drawing/2014/main" id="{86E534E2-C6AF-4F9C-BA91-3B9DE7AFEEE5}"/>
              </a:ext>
            </a:extLst>
          </p:cNvPr>
          <p:cNvSpPr>
            <a:spLocks noGrp="1"/>
          </p:cNvSpPr>
          <p:nvPr>
            <p:ph type="sldNum" sz="quarter" idx="12"/>
          </p:nvPr>
        </p:nvSpPr>
        <p:spPr/>
        <p:txBody>
          <a:bodyPr/>
          <a:lstStyle/>
          <a:p>
            <a:fld id="{6A42EC0D-CC12-4F12-87CE-5505B6FC5001}" type="slidenum">
              <a:rPr lang="en-US" smtClean="0"/>
              <a:t>15</a:t>
            </a:fld>
            <a:endParaRPr lang="en-US" dirty="0"/>
          </a:p>
        </p:txBody>
      </p:sp>
    </p:spTree>
    <p:extLst>
      <p:ext uri="{BB962C8B-B14F-4D97-AF65-F5344CB8AC3E}">
        <p14:creationId xmlns:p14="http://schemas.microsoft.com/office/powerpoint/2010/main" val="36013348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Hiding/Unhiding Rows &amp; Columns</a:t>
            </a:r>
          </a:p>
        </p:txBody>
      </p:sp>
      <p:sp>
        <p:nvSpPr>
          <p:cNvPr id="7" name="Content Placeholder 6"/>
          <p:cNvSpPr>
            <a:spLocks noGrp="1"/>
          </p:cNvSpPr>
          <p:nvPr>
            <p:ph idx="1"/>
          </p:nvPr>
        </p:nvSpPr>
        <p:spPr/>
        <p:txBody>
          <a:bodyPr>
            <a:normAutofit/>
          </a:bodyPr>
          <a:lstStyle/>
          <a:p>
            <a:r>
              <a:rPr lang="en-US" dirty="0"/>
              <a:t>To hide a row or column, select the row or column heading, and then:</a:t>
            </a:r>
          </a:p>
          <a:p>
            <a:pPr lvl="1"/>
            <a:r>
              <a:rPr lang="en-US" dirty="0"/>
              <a:t>on the Home tab, in the Cells group, click </a:t>
            </a:r>
            <a:r>
              <a:rPr lang="en-US" b="1" dirty="0"/>
              <a:t>Format</a:t>
            </a:r>
            <a:r>
              <a:rPr lang="en-US" dirty="0"/>
              <a:t>, click </a:t>
            </a:r>
            <a:r>
              <a:rPr lang="en-US" b="1" dirty="0"/>
              <a:t>Hide &amp; Unhide</a:t>
            </a:r>
            <a:r>
              <a:rPr lang="en-US" dirty="0"/>
              <a:t>, and then click </a:t>
            </a:r>
            <a:r>
              <a:rPr lang="en-US" b="1" dirty="0"/>
              <a:t>Hide Columns</a:t>
            </a:r>
            <a:r>
              <a:rPr lang="en-US" dirty="0"/>
              <a:t> or </a:t>
            </a:r>
            <a:r>
              <a:rPr lang="en-US" b="1" dirty="0"/>
              <a:t>Hide Rows</a:t>
            </a:r>
            <a:r>
              <a:rPr lang="en-US" dirty="0"/>
              <a:t>; or</a:t>
            </a:r>
          </a:p>
          <a:p>
            <a:pPr lvl="1"/>
            <a:r>
              <a:rPr lang="en-US" dirty="0"/>
              <a:t>right-click the selected row(s) or column(s) and then click </a:t>
            </a:r>
            <a:r>
              <a:rPr lang="en-US" b="1" dirty="0"/>
              <a:t>Hide</a:t>
            </a:r>
            <a:r>
              <a:rPr lang="en-US" dirty="0"/>
              <a:t>; or</a:t>
            </a:r>
          </a:p>
          <a:p>
            <a:pPr lvl="1"/>
            <a:r>
              <a:rPr lang="en-US" dirty="0"/>
              <a:t>drag the right edge of the column to the left or the bottom edge of the row upwards until it is hidden</a:t>
            </a:r>
          </a:p>
          <a:p>
            <a:pPr lvl="1"/>
            <a:endParaRPr lang="en-US" dirty="0"/>
          </a:p>
        </p:txBody>
      </p:sp>
      <p:sp>
        <p:nvSpPr>
          <p:cNvPr id="3" name="Footer Placeholder 2">
            <a:extLst>
              <a:ext uri="{FF2B5EF4-FFF2-40B4-BE49-F238E27FC236}">
                <a16:creationId xmlns:a16="http://schemas.microsoft.com/office/drawing/2014/main" id="{744F803E-4ED1-4723-A711-447C0AC077EF}"/>
              </a:ext>
            </a:extLst>
          </p:cNvPr>
          <p:cNvSpPr>
            <a:spLocks noGrp="1"/>
          </p:cNvSpPr>
          <p:nvPr>
            <p:ph type="ftr" sz="quarter" idx="11"/>
          </p:nvPr>
        </p:nvSpPr>
        <p:spPr/>
        <p:txBody>
          <a:bodyPr/>
          <a:lstStyle/>
          <a:p>
            <a:r>
              <a:rPr lang="en-US"/>
              <a:t>© Jasper Learning</a:t>
            </a:r>
            <a:endParaRPr lang="en-US" dirty="0"/>
          </a:p>
        </p:txBody>
      </p:sp>
      <p:sp>
        <p:nvSpPr>
          <p:cNvPr id="4" name="Slide Number Placeholder 3">
            <a:extLst>
              <a:ext uri="{FF2B5EF4-FFF2-40B4-BE49-F238E27FC236}">
                <a16:creationId xmlns:a16="http://schemas.microsoft.com/office/drawing/2014/main" id="{32675D86-042A-4BA2-B909-8A125BAA49BF}"/>
              </a:ext>
            </a:extLst>
          </p:cNvPr>
          <p:cNvSpPr>
            <a:spLocks noGrp="1"/>
          </p:cNvSpPr>
          <p:nvPr>
            <p:ph type="sldNum" sz="quarter" idx="12"/>
          </p:nvPr>
        </p:nvSpPr>
        <p:spPr/>
        <p:txBody>
          <a:bodyPr/>
          <a:lstStyle/>
          <a:p>
            <a:fld id="{6A42EC0D-CC12-4F12-87CE-5505B6FC5001}" type="slidenum">
              <a:rPr lang="en-US" smtClean="0"/>
              <a:t>16</a:t>
            </a:fld>
            <a:endParaRPr lang="en-US" dirty="0"/>
          </a:p>
        </p:txBody>
      </p:sp>
    </p:spTree>
    <p:extLst>
      <p:ext uri="{BB962C8B-B14F-4D97-AF65-F5344CB8AC3E}">
        <p14:creationId xmlns:p14="http://schemas.microsoft.com/office/powerpoint/2010/main" val="12351775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Hiding/Unhiding Rows &amp; Columns</a:t>
            </a:r>
          </a:p>
        </p:txBody>
      </p:sp>
      <p:sp>
        <p:nvSpPr>
          <p:cNvPr id="7" name="Content Placeholder 6"/>
          <p:cNvSpPr>
            <a:spLocks noGrp="1"/>
          </p:cNvSpPr>
          <p:nvPr>
            <p:ph idx="1"/>
          </p:nvPr>
        </p:nvSpPr>
        <p:spPr/>
        <p:txBody>
          <a:bodyPr>
            <a:normAutofit/>
          </a:bodyPr>
          <a:lstStyle/>
          <a:p>
            <a:r>
              <a:rPr lang="en-US" dirty="0"/>
              <a:t>To unhide a row or column, select the appropriate headings on both sides of the hidden row(s) or column(s), and then:</a:t>
            </a:r>
          </a:p>
          <a:p>
            <a:pPr lvl="1"/>
            <a:r>
              <a:rPr lang="en-US" dirty="0"/>
              <a:t>on the Home tab, in the Cells group, click </a:t>
            </a:r>
            <a:r>
              <a:rPr lang="en-US" b="1" dirty="0"/>
              <a:t>Format</a:t>
            </a:r>
            <a:r>
              <a:rPr lang="en-US" dirty="0"/>
              <a:t>, click </a:t>
            </a:r>
            <a:r>
              <a:rPr lang="en-US" b="1" dirty="0"/>
              <a:t>Hide &amp; Unhide</a:t>
            </a:r>
            <a:r>
              <a:rPr lang="en-US" dirty="0"/>
              <a:t>, and then click </a:t>
            </a:r>
            <a:r>
              <a:rPr lang="en-US" b="1" dirty="0"/>
              <a:t>Unhide Columns</a:t>
            </a:r>
            <a:r>
              <a:rPr lang="en-US" dirty="0"/>
              <a:t> or </a:t>
            </a:r>
            <a:r>
              <a:rPr lang="en-US" b="1" dirty="0"/>
              <a:t>Unhide Rows</a:t>
            </a:r>
            <a:r>
              <a:rPr lang="en-US" dirty="0"/>
              <a:t>; or</a:t>
            </a:r>
          </a:p>
          <a:p>
            <a:pPr lvl="1"/>
            <a:r>
              <a:rPr lang="en-US" dirty="0"/>
              <a:t>right-click the double-line header division that indicates hidden rows or columns and then click </a:t>
            </a:r>
            <a:r>
              <a:rPr lang="en-US" b="1" dirty="0"/>
              <a:t>Unhide</a:t>
            </a:r>
            <a:r>
              <a:rPr lang="en-US" dirty="0"/>
              <a:t>; or</a:t>
            </a:r>
          </a:p>
          <a:p>
            <a:pPr lvl="1"/>
            <a:r>
              <a:rPr lang="en-US" dirty="0"/>
              <a:t>drag the right edge of the hidden column to the right or the bottom edge of the hidden row downwards until the sufficient width or height is attained to reveal what had been hidden</a:t>
            </a:r>
          </a:p>
          <a:p>
            <a:pPr lvl="1"/>
            <a:endParaRPr lang="en-US" dirty="0"/>
          </a:p>
        </p:txBody>
      </p:sp>
      <p:sp>
        <p:nvSpPr>
          <p:cNvPr id="3" name="Footer Placeholder 2">
            <a:extLst>
              <a:ext uri="{FF2B5EF4-FFF2-40B4-BE49-F238E27FC236}">
                <a16:creationId xmlns:a16="http://schemas.microsoft.com/office/drawing/2014/main" id="{62CB0D50-7E10-4217-AA08-4DB25C18904B}"/>
              </a:ext>
            </a:extLst>
          </p:cNvPr>
          <p:cNvSpPr>
            <a:spLocks noGrp="1"/>
          </p:cNvSpPr>
          <p:nvPr>
            <p:ph type="ftr" sz="quarter" idx="11"/>
          </p:nvPr>
        </p:nvSpPr>
        <p:spPr/>
        <p:txBody>
          <a:bodyPr/>
          <a:lstStyle/>
          <a:p>
            <a:r>
              <a:rPr lang="en-US"/>
              <a:t>© Jasper Learning</a:t>
            </a:r>
            <a:endParaRPr lang="en-US" dirty="0"/>
          </a:p>
        </p:txBody>
      </p:sp>
      <p:sp>
        <p:nvSpPr>
          <p:cNvPr id="4" name="Slide Number Placeholder 3">
            <a:extLst>
              <a:ext uri="{FF2B5EF4-FFF2-40B4-BE49-F238E27FC236}">
                <a16:creationId xmlns:a16="http://schemas.microsoft.com/office/drawing/2014/main" id="{F9780A57-ADD6-4048-BEDF-FBD4B1CCF762}"/>
              </a:ext>
            </a:extLst>
          </p:cNvPr>
          <p:cNvSpPr>
            <a:spLocks noGrp="1"/>
          </p:cNvSpPr>
          <p:nvPr>
            <p:ph type="sldNum" sz="quarter" idx="12"/>
          </p:nvPr>
        </p:nvSpPr>
        <p:spPr/>
        <p:txBody>
          <a:bodyPr/>
          <a:lstStyle/>
          <a:p>
            <a:fld id="{6A42EC0D-CC12-4F12-87CE-5505B6FC5001}" type="slidenum">
              <a:rPr lang="en-US" smtClean="0"/>
              <a:t>17</a:t>
            </a:fld>
            <a:endParaRPr lang="en-US" dirty="0"/>
          </a:p>
        </p:txBody>
      </p:sp>
    </p:spTree>
    <p:extLst>
      <p:ext uri="{BB962C8B-B14F-4D97-AF65-F5344CB8AC3E}">
        <p14:creationId xmlns:p14="http://schemas.microsoft.com/office/powerpoint/2010/main" val="32087488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Using AutoFill and Flash Fill</a:t>
            </a:r>
          </a:p>
        </p:txBody>
      </p:sp>
      <p:graphicFrame>
        <p:nvGraphicFramePr>
          <p:cNvPr id="10" name="Content Placeholder 2"/>
          <p:cNvGraphicFramePr>
            <a:graphicFrameLocks noGrp="1"/>
          </p:cNvGraphicFramePr>
          <p:nvPr>
            <p:ph sz="half" idx="1"/>
            <p:extLst>
              <p:ext uri="{D42A27DB-BD31-4B8C-83A1-F6EECF244321}">
                <p14:modId xmlns:p14="http://schemas.microsoft.com/office/powerpoint/2010/main" val="30570399"/>
              </p:ext>
            </p:extLst>
          </p:nvPr>
        </p:nvGraphicFramePr>
        <p:xfrm>
          <a:off x="726141" y="1681771"/>
          <a:ext cx="10627659" cy="4295992"/>
        </p:xfrm>
        <a:graphic>
          <a:graphicData uri="http://schemas.openxmlformats.org/drawingml/2006/table">
            <a:tbl>
              <a:tblPr firstRow="1" bandRow="1">
                <a:tableStyleId>{D7AC3CCA-C797-4891-BE02-D94E43425B78}</a:tableStyleId>
              </a:tblPr>
              <a:tblGrid>
                <a:gridCol w="1762216">
                  <a:extLst>
                    <a:ext uri="{9D8B030D-6E8A-4147-A177-3AD203B41FA5}">
                      <a16:colId xmlns:a16="http://schemas.microsoft.com/office/drawing/2014/main" val="574948577"/>
                    </a:ext>
                  </a:extLst>
                </a:gridCol>
                <a:gridCol w="8865443">
                  <a:extLst>
                    <a:ext uri="{9D8B030D-6E8A-4147-A177-3AD203B41FA5}">
                      <a16:colId xmlns:a16="http://schemas.microsoft.com/office/drawing/2014/main" val="496753985"/>
                    </a:ext>
                  </a:extLst>
                </a:gridCol>
              </a:tblGrid>
              <a:tr h="2496529">
                <a:tc>
                  <a:txBody>
                    <a:bodyPr/>
                    <a:lstStyle/>
                    <a:p>
                      <a:pPr>
                        <a:lnSpc>
                          <a:spcPct val="114000"/>
                        </a:lnSpc>
                      </a:pPr>
                      <a:r>
                        <a:rPr lang="en-US" sz="2000" b="1" dirty="0">
                          <a:latin typeface="Segoe UI" panose="020B0502040204020203" pitchFamily="34" charset="0"/>
                          <a:cs typeface="Segoe UI" panose="020B0502040204020203" pitchFamily="34" charset="0"/>
                        </a:rPr>
                        <a:t>AutoFill</a:t>
                      </a:r>
                    </a:p>
                  </a:txBody>
                  <a:tcPr>
                    <a:lnL w="12700" cap="flat" cmpd="sng" algn="ctr">
                      <a:noFill/>
                      <a:prstDash val="solid"/>
                      <a:round/>
                      <a:headEnd type="none" w="med" len="med"/>
                      <a:tailEnd type="none" w="med" len="med"/>
                    </a:lnL>
                    <a:lnT w="12700" cap="flat" cmpd="sng" algn="ctr">
                      <a:noFill/>
                      <a:prstDash val="solid"/>
                      <a:round/>
                      <a:headEnd type="none" w="med" len="med"/>
                      <a:tailEnd type="none" w="med" len="med"/>
                    </a:lnT>
                    <a:solidFill>
                      <a:schemeClr val="bg1"/>
                    </a:solidFill>
                  </a:tcPr>
                </a:tc>
                <a:tc>
                  <a:txBody>
                    <a:bodyPr/>
                    <a:lstStyle/>
                    <a:p>
                      <a:pPr marL="285750" indent="-285750">
                        <a:lnSpc>
                          <a:spcPct val="114000"/>
                        </a:lnSpc>
                        <a:buFont typeface="Arial" panose="020B0604020202020204" pitchFamily="34" charset="0"/>
                        <a:buChar char="•"/>
                      </a:pPr>
                      <a:r>
                        <a:rPr lang="en-US" sz="2000" b="0" baseline="0" dirty="0">
                          <a:latin typeface="Segoe UI" panose="020B0502040204020203" pitchFamily="34" charset="0"/>
                          <a:cs typeface="Segoe UI" panose="020B0502040204020203" pitchFamily="34" charset="0"/>
                        </a:rPr>
                        <a:t>Select the cells to use as your data pattern and drag the AutoFill handle across the target cells</a:t>
                      </a:r>
                    </a:p>
                    <a:p>
                      <a:pPr marL="285750" indent="-285750">
                        <a:lnSpc>
                          <a:spcPct val="114000"/>
                        </a:lnSpc>
                        <a:buFont typeface="Arial" panose="020B0604020202020204" pitchFamily="34" charset="0"/>
                        <a:buChar char="•"/>
                      </a:pPr>
                      <a:r>
                        <a:rPr lang="en-US" sz="2000" b="0" baseline="0" dirty="0">
                          <a:latin typeface="Segoe UI" panose="020B0502040204020203" pitchFamily="34" charset="0"/>
                          <a:cs typeface="Segoe UI" panose="020B0502040204020203" pitchFamily="34" charset="0"/>
                        </a:rPr>
                        <a:t>Data pattern examples:</a:t>
                      </a:r>
                    </a:p>
                    <a:p>
                      <a:pPr marL="800100" lvl="1" indent="-342900">
                        <a:lnSpc>
                          <a:spcPct val="114000"/>
                        </a:lnSpc>
                        <a:buFont typeface="Calibri" panose="020F0502020204030204" pitchFamily="34" charset="0"/>
                        <a:buChar char="–"/>
                      </a:pPr>
                      <a:r>
                        <a:rPr lang="en-US" sz="1800" b="0" baseline="0" dirty="0">
                          <a:latin typeface="Segoe UI" panose="020B0502040204020203" pitchFamily="34" charset="0"/>
                          <a:cs typeface="Segoe UI" panose="020B0502040204020203" pitchFamily="34" charset="0"/>
                        </a:rPr>
                        <a:t>1,2,3,4, and so on</a:t>
                      </a:r>
                    </a:p>
                    <a:p>
                      <a:pPr marL="800100" lvl="1" indent="-342900">
                        <a:lnSpc>
                          <a:spcPct val="114000"/>
                        </a:lnSpc>
                        <a:buFont typeface="Calibri" panose="020F0502020204030204" pitchFamily="34" charset="0"/>
                        <a:buChar char="–"/>
                      </a:pPr>
                      <a:r>
                        <a:rPr lang="en-US" sz="1800" b="0" baseline="0" dirty="0">
                          <a:latin typeface="Segoe UI" panose="020B0502040204020203" pitchFamily="34" charset="0"/>
                          <a:cs typeface="Segoe UI" panose="020B0502040204020203" pitchFamily="34" charset="0"/>
                        </a:rPr>
                        <a:t>January, February, March, and so on</a:t>
                      </a:r>
                    </a:p>
                    <a:p>
                      <a:pPr marL="800100" lvl="1" indent="-342900">
                        <a:lnSpc>
                          <a:spcPct val="114000"/>
                        </a:lnSpc>
                        <a:buFont typeface="Calibri" panose="020F0502020204030204" pitchFamily="34" charset="0"/>
                        <a:buChar char="–"/>
                      </a:pPr>
                      <a:r>
                        <a:rPr lang="en-US" sz="1800" b="0" baseline="0" dirty="0">
                          <a:latin typeface="Segoe UI" panose="020B0502040204020203" pitchFamily="34" charset="0"/>
                          <a:cs typeface="Segoe UI" panose="020B0502040204020203" pitchFamily="34" charset="0"/>
                        </a:rPr>
                        <a:t>Monday, Tuesday, Wednesday, and so on</a:t>
                      </a:r>
                    </a:p>
                    <a:p>
                      <a:pPr marL="800100" lvl="1" indent="-342900">
                        <a:lnSpc>
                          <a:spcPct val="114000"/>
                        </a:lnSpc>
                        <a:buFont typeface="Calibri" panose="020F0502020204030204" pitchFamily="34" charset="0"/>
                        <a:buChar char="–"/>
                      </a:pPr>
                      <a:r>
                        <a:rPr lang="en-US" sz="1800" b="0" baseline="0" dirty="0">
                          <a:latin typeface="Segoe UI" panose="020B0502040204020203" pitchFamily="34" charset="0"/>
                          <a:cs typeface="Segoe UI" panose="020B0502040204020203" pitchFamily="34" charset="0"/>
                        </a:rPr>
                        <a:t>Formulas</a:t>
                      </a:r>
                      <a:endParaRPr lang="en-US" sz="1800" b="0" dirty="0">
                        <a:latin typeface="Segoe UI" panose="020B0502040204020203" pitchFamily="34" charset="0"/>
                        <a:cs typeface="Segoe UI" panose="020B0502040204020203" pitchFamily="34" charset="0"/>
                      </a:endParaRPr>
                    </a:p>
                  </a:txBody>
                  <a:tcPr>
                    <a:lnR w="12700" cap="flat" cmpd="sng" algn="ctr">
                      <a:noFill/>
                      <a:prstDash val="solid"/>
                      <a:round/>
                      <a:headEnd type="none" w="med" len="med"/>
                      <a:tailEnd type="none" w="med" len="med"/>
                    </a:lnR>
                    <a:lnT w="12700" cap="flat" cmpd="sng" algn="ctr">
                      <a:noFill/>
                      <a:prstDash val="solid"/>
                      <a:round/>
                      <a:headEnd type="none" w="med" len="med"/>
                      <a:tailEnd type="none" w="med" len="med"/>
                    </a:lnT>
                    <a:solidFill>
                      <a:schemeClr val="bg1"/>
                    </a:solidFill>
                  </a:tcPr>
                </a:tc>
                <a:extLst>
                  <a:ext uri="{0D108BD9-81ED-4DB2-BD59-A6C34878D82A}">
                    <a16:rowId xmlns:a16="http://schemas.microsoft.com/office/drawing/2014/main" val="3461872605"/>
                  </a:ext>
                </a:extLst>
              </a:tr>
              <a:tr h="1680882">
                <a:tc>
                  <a:txBody>
                    <a:bodyPr/>
                    <a:lstStyle/>
                    <a:p>
                      <a:pPr>
                        <a:lnSpc>
                          <a:spcPct val="114000"/>
                        </a:lnSpc>
                      </a:pPr>
                      <a:r>
                        <a:rPr lang="en-US" sz="2000" b="1" dirty="0">
                          <a:latin typeface="Segoe UI" panose="020B0502040204020203" pitchFamily="34" charset="0"/>
                          <a:cs typeface="Segoe UI" panose="020B0502040204020203" pitchFamily="34" charset="0"/>
                        </a:rPr>
                        <a:t>Flash Fill</a:t>
                      </a:r>
                    </a:p>
                  </a:txBody>
                  <a:tcPr>
                    <a:lnL w="12700" cap="flat" cmpd="sng" algn="ctr">
                      <a:noFill/>
                      <a:prstDash val="solid"/>
                      <a:round/>
                      <a:headEnd type="none" w="med" len="med"/>
                      <a:tailEnd type="none" w="med" len="med"/>
                    </a:lnL>
                    <a:lnB w="12700" cap="flat" cmpd="sng" algn="ctr">
                      <a:noFill/>
                      <a:prstDash val="solid"/>
                      <a:round/>
                      <a:headEnd type="none" w="med" len="med"/>
                      <a:tailEnd type="none" w="med" len="med"/>
                    </a:lnB>
                    <a:solidFill>
                      <a:schemeClr val="bg1"/>
                    </a:solidFill>
                  </a:tcPr>
                </a:tc>
                <a:tc>
                  <a:txBody>
                    <a:bodyPr/>
                    <a:lstStyle/>
                    <a:p>
                      <a:pPr marL="285750" indent="-285750">
                        <a:lnSpc>
                          <a:spcPct val="114000"/>
                        </a:lnSpc>
                        <a:buFont typeface="Arial" panose="020B0604020202020204" pitchFamily="34" charset="0"/>
                        <a:buChar char="•"/>
                      </a:pPr>
                      <a:r>
                        <a:rPr lang="en-US" sz="2000" dirty="0">
                          <a:latin typeface="Segoe UI" panose="020B0502040204020203" pitchFamily="34" charset="0"/>
                          <a:cs typeface="Segoe UI" panose="020B0502040204020203" pitchFamily="34" charset="0"/>
                        </a:rPr>
                        <a:t>Will extract, combine, and/or re-sequence cell content from one or more cells to create new values</a:t>
                      </a:r>
                    </a:p>
                    <a:p>
                      <a:pPr marL="285750" indent="-285750">
                        <a:lnSpc>
                          <a:spcPct val="114000"/>
                        </a:lnSpc>
                        <a:buFont typeface="Arial" panose="020B0604020202020204" pitchFamily="34" charset="0"/>
                        <a:buChar char="•"/>
                      </a:pPr>
                      <a:r>
                        <a:rPr lang="en-US" sz="2000" dirty="0">
                          <a:latin typeface="Segoe UI" panose="020B0502040204020203" pitchFamily="34" charset="0"/>
                          <a:cs typeface="Segoe UI" panose="020B0502040204020203" pitchFamily="34" charset="0"/>
                        </a:rPr>
                        <a:t>You must</a:t>
                      </a:r>
                      <a:r>
                        <a:rPr lang="en-US" sz="2000" baseline="0" dirty="0">
                          <a:latin typeface="Segoe UI" panose="020B0502040204020203" pitchFamily="34" charset="0"/>
                          <a:cs typeface="Segoe UI" panose="020B0502040204020203" pitchFamily="34" charset="0"/>
                        </a:rPr>
                        <a:t> use the column to the immediate right of the column(s) that contain the data you want to use as the source for the Flash Fill</a:t>
                      </a:r>
                    </a:p>
                    <a:p>
                      <a:pPr marL="285750" indent="-285750">
                        <a:lnSpc>
                          <a:spcPct val="114000"/>
                        </a:lnSpc>
                        <a:buFont typeface="Arial" panose="020B0604020202020204" pitchFamily="34" charset="0"/>
                        <a:buChar char="•"/>
                      </a:pPr>
                      <a:r>
                        <a:rPr lang="en-US" sz="2000" baseline="0" dirty="0">
                          <a:latin typeface="Segoe UI" panose="020B0502040204020203" pitchFamily="34" charset="0"/>
                          <a:cs typeface="Segoe UI" panose="020B0502040204020203" pitchFamily="34" charset="0"/>
                        </a:rPr>
                        <a:t>Target cells must be empty</a:t>
                      </a:r>
                      <a:endParaRPr lang="en-US" sz="2000" b="0" dirty="0">
                        <a:latin typeface="Segoe UI" panose="020B0502040204020203" pitchFamily="34" charset="0"/>
                        <a:cs typeface="Segoe UI" panose="020B0502040204020203" pitchFamily="34" charset="0"/>
                      </a:endParaRPr>
                    </a:p>
                  </a:txBody>
                  <a:tcPr>
                    <a:lnR w="12700" cap="flat" cmpd="sng" algn="ctr">
                      <a:noFill/>
                      <a:prstDash val="solid"/>
                      <a:round/>
                      <a:headEnd type="none" w="med" len="med"/>
                      <a:tailEnd type="none" w="med" len="med"/>
                    </a:lnR>
                    <a:lnB w="12700" cap="flat" cmpd="sng" algn="ctr">
                      <a:noFill/>
                      <a:prstDash val="solid"/>
                      <a:round/>
                      <a:headEnd type="none" w="med" len="med"/>
                      <a:tailEnd type="none" w="med" len="med"/>
                    </a:lnB>
                    <a:solidFill>
                      <a:schemeClr val="bg1"/>
                    </a:solidFill>
                  </a:tcPr>
                </a:tc>
                <a:extLst>
                  <a:ext uri="{0D108BD9-81ED-4DB2-BD59-A6C34878D82A}">
                    <a16:rowId xmlns:a16="http://schemas.microsoft.com/office/drawing/2014/main" val="2189759681"/>
                  </a:ext>
                </a:extLst>
              </a:tr>
            </a:tbl>
          </a:graphicData>
        </a:graphic>
      </p:graphicFrame>
      <p:sp>
        <p:nvSpPr>
          <p:cNvPr id="3" name="Footer Placeholder 2">
            <a:extLst>
              <a:ext uri="{FF2B5EF4-FFF2-40B4-BE49-F238E27FC236}">
                <a16:creationId xmlns:a16="http://schemas.microsoft.com/office/drawing/2014/main" id="{878F3169-8A7D-4548-AB5A-9365A72329BE}"/>
              </a:ext>
            </a:extLst>
          </p:cNvPr>
          <p:cNvSpPr>
            <a:spLocks noGrp="1"/>
          </p:cNvSpPr>
          <p:nvPr>
            <p:ph type="ftr" sz="quarter" idx="11"/>
          </p:nvPr>
        </p:nvSpPr>
        <p:spPr/>
        <p:txBody>
          <a:bodyPr/>
          <a:lstStyle/>
          <a:p>
            <a:r>
              <a:rPr lang="en-US"/>
              <a:t>© Jasper Learning</a:t>
            </a:r>
            <a:endParaRPr lang="en-US" dirty="0"/>
          </a:p>
        </p:txBody>
      </p:sp>
      <p:sp>
        <p:nvSpPr>
          <p:cNvPr id="4" name="Slide Number Placeholder 3">
            <a:extLst>
              <a:ext uri="{FF2B5EF4-FFF2-40B4-BE49-F238E27FC236}">
                <a16:creationId xmlns:a16="http://schemas.microsoft.com/office/drawing/2014/main" id="{345F82D4-8A9A-4D6B-B757-508A2D9C468B}"/>
              </a:ext>
            </a:extLst>
          </p:cNvPr>
          <p:cNvSpPr>
            <a:spLocks noGrp="1"/>
          </p:cNvSpPr>
          <p:nvPr>
            <p:ph type="sldNum" sz="quarter" idx="12"/>
          </p:nvPr>
        </p:nvSpPr>
        <p:spPr/>
        <p:txBody>
          <a:bodyPr/>
          <a:lstStyle/>
          <a:p>
            <a:fld id="{6A42EC0D-CC12-4F12-87CE-5505B6FC5001}" type="slidenum">
              <a:rPr lang="en-US" smtClean="0"/>
              <a:t>18</a:t>
            </a:fld>
            <a:endParaRPr lang="en-US" dirty="0"/>
          </a:p>
        </p:txBody>
      </p:sp>
    </p:spTree>
    <p:extLst>
      <p:ext uri="{BB962C8B-B14F-4D97-AF65-F5344CB8AC3E}">
        <p14:creationId xmlns:p14="http://schemas.microsoft.com/office/powerpoint/2010/main" val="4450787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Managing Worksheets</a:t>
            </a:r>
          </a:p>
        </p:txBody>
      </p:sp>
      <p:sp>
        <p:nvSpPr>
          <p:cNvPr id="3" name="Content Placeholder 2"/>
          <p:cNvSpPr>
            <a:spLocks noGrp="1"/>
          </p:cNvSpPr>
          <p:nvPr>
            <p:ph idx="1"/>
          </p:nvPr>
        </p:nvSpPr>
        <p:spPr/>
        <p:txBody>
          <a:bodyPr>
            <a:normAutofit/>
          </a:bodyPr>
          <a:lstStyle/>
          <a:p>
            <a:r>
              <a:rPr lang="en-US" dirty="0"/>
              <a:t>New workbooks are created with one worksheet</a:t>
            </a:r>
          </a:p>
          <a:p>
            <a:r>
              <a:rPr lang="en-US" dirty="0"/>
              <a:t>Worksheets within a workbook can be:</a:t>
            </a:r>
          </a:p>
          <a:p>
            <a:pPr lvl="1"/>
            <a:r>
              <a:rPr lang="en-US" dirty="0"/>
              <a:t>Renamed, added, deleted, copied or moved</a:t>
            </a:r>
          </a:p>
        </p:txBody>
      </p:sp>
      <p:pic>
        <p:nvPicPr>
          <p:cNvPr id="5" name="Picture 4"/>
          <p:cNvPicPr>
            <a:picLocks noChangeAspect="1"/>
          </p:cNvPicPr>
          <p:nvPr/>
        </p:nvPicPr>
        <p:blipFill>
          <a:blip r:embed="rId3"/>
          <a:stretch>
            <a:fillRect/>
          </a:stretch>
        </p:blipFill>
        <p:spPr>
          <a:xfrm>
            <a:off x="1504247" y="3420785"/>
            <a:ext cx="7817553" cy="1554627"/>
          </a:xfrm>
          <a:prstGeom prst="rect">
            <a:avLst/>
          </a:prstGeom>
        </p:spPr>
      </p:pic>
      <p:sp>
        <p:nvSpPr>
          <p:cNvPr id="4" name="Footer Placeholder 3">
            <a:extLst>
              <a:ext uri="{FF2B5EF4-FFF2-40B4-BE49-F238E27FC236}">
                <a16:creationId xmlns:a16="http://schemas.microsoft.com/office/drawing/2014/main" id="{DDD79E05-7B1B-4932-8A22-5D7216D2B554}"/>
              </a:ext>
            </a:extLst>
          </p:cNvPr>
          <p:cNvSpPr>
            <a:spLocks noGrp="1"/>
          </p:cNvSpPr>
          <p:nvPr>
            <p:ph type="ftr" sz="quarter" idx="11"/>
          </p:nvPr>
        </p:nvSpPr>
        <p:spPr/>
        <p:txBody>
          <a:bodyPr/>
          <a:lstStyle/>
          <a:p>
            <a:r>
              <a:rPr lang="en-US"/>
              <a:t>© Jasper Learning</a:t>
            </a:r>
            <a:endParaRPr lang="en-US" dirty="0"/>
          </a:p>
        </p:txBody>
      </p:sp>
      <p:sp>
        <p:nvSpPr>
          <p:cNvPr id="6" name="Slide Number Placeholder 5">
            <a:extLst>
              <a:ext uri="{FF2B5EF4-FFF2-40B4-BE49-F238E27FC236}">
                <a16:creationId xmlns:a16="http://schemas.microsoft.com/office/drawing/2014/main" id="{383E4822-FEC6-409A-BC2E-7472DF2212D2}"/>
              </a:ext>
            </a:extLst>
          </p:cNvPr>
          <p:cNvSpPr>
            <a:spLocks noGrp="1"/>
          </p:cNvSpPr>
          <p:nvPr>
            <p:ph type="sldNum" sz="quarter" idx="12"/>
          </p:nvPr>
        </p:nvSpPr>
        <p:spPr/>
        <p:txBody>
          <a:bodyPr/>
          <a:lstStyle/>
          <a:p>
            <a:fld id="{6A42EC0D-CC12-4F12-87CE-5505B6FC5001}" type="slidenum">
              <a:rPr lang="en-US" smtClean="0"/>
              <a:t>19</a:t>
            </a:fld>
            <a:endParaRPr lang="en-US" dirty="0"/>
          </a:p>
        </p:txBody>
      </p:sp>
    </p:spTree>
    <p:extLst>
      <p:ext uri="{BB962C8B-B14F-4D97-AF65-F5344CB8AC3E}">
        <p14:creationId xmlns:p14="http://schemas.microsoft.com/office/powerpoint/2010/main" val="34770026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54741" y="1122363"/>
            <a:ext cx="10206318" cy="2387600"/>
          </a:xfrm>
        </p:spPr>
        <p:txBody>
          <a:bodyPr/>
          <a:lstStyle/>
          <a:p>
            <a:r>
              <a:rPr lang="en-US"/>
              <a:t>Microsoft Excel</a:t>
            </a:r>
            <a:endParaRPr lang="en-US" dirty="0"/>
          </a:p>
        </p:txBody>
      </p:sp>
      <p:sp>
        <p:nvSpPr>
          <p:cNvPr id="3" name="Subtitle 2"/>
          <p:cNvSpPr>
            <a:spLocks noGrp="1"/>
          </p:cNvSpPr>
          <p:nvPr>
            <p:ph type="subTitle" idx="1"/>
          </p:nvPr>
        </p:nvSpPr>
        <p:spPr>
          <a:xfrm>
            <a:off x="1524000" y="3522640"/>
            <a:ext cx="9144000" cy="1655762"/>
          </a:xfrm>
        </p:spPr>
        <p:txBody>
          <a:bodyPr/>
          <a:lstStyle/>
          <a:p>
            <a:r>
              <a:rPr lang="en-US" b="1" dirty="0"/>
              <a:t>Lesson 2:  Constructing Cell Data</a:t>
            </a:r>
          </a:p>
        </p:txBody>
      </p:sp>
      <p:sp>
        <p:nvSpPr>
          <p:cNvPr id="5" name="Slide Number Placeholder 4">
            <a:extLst>
              <a:ext uri="{FF2B5EF4-FFF2-40B4-BE49-F238E27FC236}">
                <a16:creationId xmlns:a16="http://schemas.microsoft.com/office/drawing/2014/main" id="{F9D10136-1866-4A3D-854D-93FC3A0BFB40}"/>
              </a:ext>
            </a:extLst>
          </p:cNvPr>
          <p:cNvSpPr>
            <a:spLocks noGrp="1"/>
          </p:cNvSpPr>
          <p:nvPr>
            <p:ph type="sldNum" sz="quarter" idx="12"/>
          </p:nvPr>
        </p:nvSpPr>
        <p:spPr/>
        <p:txBody>
          <a:bodyPr/>
          <a:lstStyle/>
          <a:p>
            <a:fld id="{6A42EC0D-CC12-4F12-87CE-5505B6FC5001}" type="slidenum">
              <a:rPr lang="en-US" smtClean="0"/>
              <a:t>2</a:t>
            </a:fld>
            <a:endParaRPr lang="en-US" dirty="0"/>
          </a:p>
        </p:txBody>
      </p:sp>
      <p:sp>
        <p:nvSpPr>
          <p:cNvPr id="6" name="Footer Placeholder 5">
            <a:extLst>
              <a:ext uri="{FF2B5EF4-FFF2-40B4-BE49-F238E27FC236}">
                <a16:creationId xmlns:a16="http://schemas.microsoft.com/office/drawing/2014/main" id="{6DC222DC-30EC-489A-8EFF-31CFED37FD97}"/>
              </a:ext>
            </a:extLst>
          </p:cNvPr>
          <p:cNvSpPr>
            <a:spLocks noGrp="1"/>
          </p:cNvSpPr>
          <p:nvPr>
            <p:ph type="ftr" sz="quarter" idx="11"/>
          </p:nvPr>
        </p:nvSpPr>
        <p:spPr/>
        <p:txBody>
          <a:bodyPr/>
          <a:lstStyle/>
          <a:p>
            <a:r>
              <a:rPr lang="en-US"/>
              <a:t>© Jasper Learning</a:t>
            </a:r>
            <a:endParaRPr lang="en-US" dirty="0"/>
          </a:p>
        </p:txBody>
      </p:sp>
    </p:spTree>
    <p:extLst>
      <p:ext uri="{BB962C8B-B14F-4D97-AF65-F5344CB8AC3E}">
        <p14:creationId xmlns:p14="http://schemas.microsoft.com/office/powerpoint/2010/main" val="22693122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Renaming Worksheets</a:t>
            </a:r>
          </a:p>
        </p:txBody>
      </p:sp>
      <p:sp>
        <p:nvSpPr>
          <p:cNvPr id="3" name="Content Placeholder 2"/>
          <p:cNvSpPr>
            <a:spLocks noGrp="1"/>
          </p:cNvSpPr>
          <p:nvPr>
            <p:ph idx="1"/>
          </p:nvPr>
        </p:nvSpPr>
        <p:spPr/>
        <p:txBody>
          <a:bodyPr/>
          <a:lstStyle/>
          <a:p>
            <a:r>
              <a:rPr lang="en-US" dirty="0"/>
              <a:t>Double-click a sheet tab to put it in editing mode for renaming; or</a:t>
            </a:r>
          </a:p>
          <a:p>
            <a:r>
              <a:rPr lang="en-US" dirty="0"/>
              <a:t>Right-click a sheet tab, then click </a:t>
            </a:r>
            <a:r>
              <a:rPr lang="en-US" b="1" dirty="0"/>
              <a:t>Rename</a:t>
            </a:r>
            <a:r>
              <a:rPr lang="en-US" dirty="0"/>
              <a:t>; or</a:t>
            </a:r>
          </a:p>
          <a:p>
            <a:r>
              <a:rPr lang="en-US" dirty="0"/>
              <a:t>Click a sheet tab, click the </a:t>
            </a:r>
            <a:r>
              <a:rPr lang="en-US" b="1" dirty="0"/>
              <a:t>Home</a:t>
            </a:r>
            <a:r>
              <a:rPr lang="en-US" dirty="0"/>
              <a:t> tab, then in the Cells group, click </a:t>
            </a:r>
            <a:r>
              <a:rPr lang="en-US" b="1" dirty="0"/>
              <a:t>Format</a:t>
            </a:r>
            <a:r>
              <a:rPr lang="en-US" dirty="0"/>
              <a:t>, then click </a:t>
            </a:r>
            <a:r>
              <a:rPr lang="en-US" b="1" dirty="0"/>
              <a:t>Rename Sheet</a:t>
            </a:r>
            <a:endParaRPr lang="en-US" dirty="0"/>
          </a:p>
          <a:p>
            <a:endParaRPr lang="en-US" dirty="0"/>
          </a:p>
        </p:txBody>
      </p:sp>
      <p:pic>
        <p:nvPicPr>
          <p:cNvPr id="5" name="Picture 4"/>
          <p:cNvPicPr/>
          <p:nvPr/>
        </p:nvPicPr>
        <p:blipFill rotWithShape="1">
          <a:blip r:embed="rId3">
            <a:extLst>
              <a:ext uri="{28A0092B-C50C-407E-A947-70E740481C1C}">
                <a14:useLocalDpi xmlns:a14="http://schemas.microsoft.com/office/drawing/2010/main" val="0"/>
              </a:ext>
            </a:extLst>
          </a:blip>
          <a:srcRect t="75348"/>
          <a:stretch/>
        </p:blipFill>
        <p:spPr bwMode="auto">
          <a:xfrm>
            <a:off x="1102547" y="3785964"/>
            <a:ext cx="3339498" cy="869890"/>
          </a:xfrm>
          <a:prstGeom prst="rect">
            <a:avLst/>
          </a:prstGeom>
          <a:noFill/>
          <a:ln>
            <a:noFill/>
          </a:ln>
          <a:extLst>
            <a:ext uri="{53640926-AAD7-44D8-BBD7-CCE9431645EC}">
              <a14:shadowObscured xmlns:a14="http://schemas.microsoft.com/office/drawing/2010/main"/>
            </a:ext>
          </a:extLst>
        </p:spPr>
      </p:pic>
      <p:sp>
        <p:nvSpPr>
          <p:cNvPr id="4" name="Footer Placeholder 3">
            <a:extLst>
              <a:ext uri="{FF2B5EF4-FFF2-40B4-BE49-F238E27FC236}">
                <a16:creationId xmlns:a16="http://schemas.microsoft.com/office/drawing/2014/main" id="{F01E19BC-B8F8-430E-8130-95A658AC5384}"/>
              </a:ext>
            </a:extLst>
          </p:cNvPr>
          <p:cNvSpPr>
            <a:spLocks noGrp="1"/>
          </p:cNvSpPr>
          <p:nvPr>
            <p:ph type="ftr" sz="quarter" idx="11"/>
          </p:nvPr>
        </p:nvSpPr>
        <p:spPr/>
        <p:txBody>
          <a:bodyPr/>
          <a:lstStyle/>
          <a:p>
            <a:r>
              <a:rPr lang="en-US"/>
              <a:t>© Jasper Learning</a:t>
            </a:r>
            <a:endParaRPr lang="en-US" dirty="0"/>
          </a:p>
        </p:txBody>
      </p:sp>
      <p:sp>
        <p:nvSpPr>
          <p:cNvPr id="6" name="Slide Number Placeholder 5">
            <a:extLst>
              <a:ext uri="{FF2B5EF4-FFF2-40B4-BE49-F238E27FC236}">
                <a16:creationId xmlns:a16="http://schemas.microsoft.com/office/drawing/2014/main" id="{EA94FBBA-FF49-4805-92CE-EBF0D8252482}"/>
              </a:ext>
            </a:extLst>
          </p:cNvPr>
          <p:cNvSpPr>
            <a:spLocks noGrp="1"/>
          </p:cNvSpPr>
          <p:nvPr>
            <p:ph type="sldNum" sz="quarter" idx="12"/>
          </p:nvPr>
        </p:nvSpPr>
        <p:spPr/>
        <p:txBody>
          <a:bodyPr/>
          <a:lstStyle/>
          <a:p>
            <a:fld id="{6A42EC0D-CC12-4F12-87CE-5505B6FC5001}" type="slidenum">
              <a:rPr lang="en-US" smtClean="0"/>
              <a:t>20</a:t>
            </a:fld>
            <a:endParaRPr lang="en-US" dirty="0"/>
          </a:p>
        </p:txBody>
      </p:sp>
    </p:spTree>
    <p:extLst>
      <p:ext uri="{BB962C8B-B14F-4D97-AF65-F5344CB8AC3E}">
        <p14:creationId xmlns:p14="http://schemas.microsoft.com/office/powerpoint/2010/main" val="3815193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Inserting or Deleting Worksheets</a:t>
            </a:r>
          </a:p>
        </p:txBody>
      </p:sp>
      <p:sp>
        <p:nvSpPr>
          <p:cNvPr id="11" name="Content Placeholder 10"/>
          <p:cNvSpPr>
            <a:spLocks noGrp="1"/>
          </p:cNvSpPr>
          <p:nvPr>
            <p:ph idx="1"/>
          </p:nvPr>
        </p:nvSpPr>
        <p:spPr/>
        <p:txBody>
          <a:bodyPr/>
          <a:lstStyle/>
          <a:p>
            <a:r>
              <a:rPr lang="en-US" dirty="0"/>
              <a:t>To insert worksheets:</a:t>
            </a:r>
          </a:p>
          <a:p>
            <a:pPr lvl="1"/>
            <a:r>
              <a:rPr lang="en-US" dirty="0"/>
              <a:t>On the Home tab, in the Cells group, click the </a:t>
            </a:r>
            <a:r>
              <a:rPr lang="en-US" b="1" dirty="0"/>
              <a:t>Insert</a:t>
            </a:r>
            <a:r>
              <a:rPr lang="en-US" dirty="0"/>
              <a:t> arrow, then click </a:t>
            </a:r>
            <a:r>
              <a:rPr lang="en-US" b="1" dirty="0"/>
              <a:t>Insert Sheet</a:t>
            </a:r>
            <a:r>
              <a:rPr lang="en-US" dirty="0"/>
              <a:t>; or</a:t>
            </a:r>
            <a:endParaRPr lang="en-US" b="1" dirty="0"/>
          </a:p>
          <a:p>
            <a:pPr lvl="1"/>
            <a:r>
              <a:rPr lang="en-US" dirty="0"/>
              <a:t>Click the </a:t>
            </a:r>
            <a:r>
              <a:rPr lang="en-US" b="1" dirty="0"/>
              <a:t>New sheet</a:t>
            </a:r>
            <a:r>
              <a:rPr lang="en-US" dirty="0"/>
              <a:t> button; or</a:t>
            </a:r>
          </a:p>
          <a:p>
            <a:pPr lvl="1"/>
            <a:r>
              <a:rPr lang="en-US" dirty="0"/>
              <a:t>Right-click the sheet tab where you want</a:t>
            </a:r>
            <a:br>
              <a:rPr lang="en-US" dirty="0"/>
            </a:br>
            <a:r>
              <a:rPr lang="en-US" dirty="0"/>
              <a:t>to insert a new worksheet, click </a:t>
            </a:r>
            <a:r>
              <a:rPr lang="en-US" b="1" dirty="0"/>
              <a:t>Insert </a:t>
            </a:r>
            <a:r>
              <a:rPr lang="en-US" dirty="0"/>
              <a:t>to </a:t>
            </a:r>
            <a:br>
              <a:rPr lang="en-US" dirty="0"/>
            </a:br>
            <a:r>
              <a:rPr lang="en-US" dirty="0"/>
              <a:t>display the Insert dialog box, then</a:t>
            </a:r>
            <a:r>
              <a:rPr lang="en-US" b="1" dirty="0"/>
              <a:t> </a:t>
            </a:r>
            <a:r>
              <a:rPr lang="en-US" dirty="0"/>
              <a:t>click </a:t>
            </a:r>
            <a:br>
              <a:rPr lang="en-US" dirty="0"/>
            </a:br>
            <a:r>
              <a:rPr lang="en-US" dirty="0"/>
              <a:t>the </a:t>
            </a:r>
            <a:r>
              <a:rPr lang="en-US" b="1" dirty="0"/>
              <a:t>Worksheet</a:t>
            </a:r>
            <a:r>
              <a:rPr lang="en-US" dirty="0"/>
              <a:t> template</a:t>
            </a:r>
          </a:p>
        </p:txBody>
      </p:sp>
      <p:pic>
        <p:nvPicPr>
          <p:cNvPr id="14" name="Picture 13"/>
          <p:cNvPicPr/>
          <p:nvPr/>
        </p:nvPicPr>
        <p:blipFill>
          <a:blip r:embed="rId3">
            <a:extLst>
              <a:ext uri="{28A0092B-C50C-407E-A947-70E740481C1C}">
                <a14:useLocalDpi xmlns:a14="http://schemas.microsoft.com/office/drawing/2010/main" val="0"/>
              </a:ext>
            </a:extLst>
          </a:blip>
          <a:stretch>
            <a:fillRect/>
          </a:stretch>
        </p:blipFill>
        <p:spPr>
          <a:xfrm>
            <a:off x="6763031" y="2878960"/>
            <a:ext cx="4146269" cy="2641155"/>
          </a:xfrm>
          <a:prstGeom prst="rect">
            <a:avLst/>
          </a:prstGeom>
          <a:ln>
            <a:noFill/>
          </a:ln>
        </p:spPr>
      </p:pic>
      <p:sp>
        <p:nvSpPr>
          <p:cNvPr id="3" name="Footer Placeholder 2">
            <a:extLst>
              <a:ext uri="{FF2B5EF4-FFF2-40B4-BE49-F238E27FC236}">
                <a16:creationId xmlns:a16="http://schemas.microsoft.com/office/drawing/2014/main" id="{16BDA440-F162-48BE-92B9-231AC9F6E002}"/>
              </a:ext>
            </a:extLst>
          </p:cNvPr>
          <p:cNvSpPr>
            <a:spLocks noGrp="1"/>
          </p:cNvSpPr>
          <p:nvPr>
            <p:ph type="ftr" sz="quarter" idx="11"/>
          </p:nvPr>
        </p:nvSpPr>
        <p:spPr/>
        <p:txBody>
          <a:bodyPr/>
          <a:lstStyle/>
          <a:p>
            <a:r>
              <a:rPr lang="en-US"/>
              <a:t>© Jasper Learning</a:t>
            </a:r>
            <a:endParaRPr lang="en-US" dirty="0"/>
          </a:p>
        </p:txBody>
      </p:sp>
      <p:sp>
        <p:nvSpPr>
          <p:cNvPr id="4" name="Slide Number Placeholder 3">
            <a:extLst>
              <a:ext uri="{FF2B5EF4-FFF2-40B4-BE49-F238E27FC236}">
                <a16:creationId xmlns:a16="http://schemas.microsoft.com/office/drawing/2014/main" id="{34F7A8C7-5F98-42BC-B9DF-5557B56655E9}"/>
              </a:ext>
            </a:extLst>
          </p:cNvPr>
          <p:cNvSpPr>
            <a:spLocks noGrp="1"/>
          </p:cNvSpPr>
          <p:nvPr>
            <p:ph type="sldNum" sz="quarter" idx="12"/>
          </p:nvPr>
        </p:nvSpPr>
        <p:spPr/>
        <p:txBody>
          <a:bodyPr/>
          <a:lstStyle/>
          <a:p>
            <a:fld id="{6A42EC0D-CC12-4F12-87CE-5505B6FC5001}" type="slidenum">
              <a:rPr lang="en-US" smtClean="0"/>
              <a:t>21</a:t>
            </a:fld>
            <a:endParaRPr lang="en-US" dirty="0"/>
          </a:p>
        </p:txBody>
      </p:sp>
    </p:spTree>
    <p:extLst>
      <p:ext uri="{BB962C8B-B14F-4D97-AF65-F5344CB8AC3E}">
        <p14:creationId xmlns:p14="http://schemas.microsoft.com/office/powerpoint/2010/main" val="38894677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Inserting or Deleting Worksheets</a:t>
            </a:r>
          </a:p>
        </p:txBody>
      </p:sp>
      <p:sp>
        <p:nvSpPr>
          <p:cNvPr id="13" name="Content Placeholder 12"/>
          <p:cNvSpPr>
            <a:spLocks noGrp="1"/>
          </p:cNvSpPr>
          <p:nvPr>
            <p:ph idx="1"/>
          </p:nvPr>
        </p:nvSpPr>
        <p:spPr/>
        <p:txBody>
          <a:bodyPr/>
          <a:lstStyle/>
          <a:p>
            <a:r>
              <a:rPr lang="en-US" dirty="0"/>
              <a:t>To delete a worksheet:</a:t>
            </a:r>
          </a:p>
          <a:p>
            <a:pPr lvl="1"/>
            <a:r>
              <a:rPr lang="en-US" dirty="0"/>
              <a:t>On the Home tab, in the Cells group, click the </a:t>
            </a:r>
            <a:r>
              <a:rPr lang="en-US" b="1" dirty="0"/>
              <a:t>Delete </a:t>
            </a:r>
            <a:r>
              <a:rPr lang="en-US" dirty="0"/>
              <a:t>arrow, then click </a:t>
            </a:r>
            <a:r>
              <a:rPr lang="en-US" b="1" dirty="0"/>
              <a:t>Delete Sheet</a:t>
            </a:r>
            <a:r>
              <a:rPr lang="en-US" dirty="0"/>
              <a:t>; or</a:t>
            </a:r>
            <a:endParaRPr lang="en-US" b="1" dirty="0"/>
          </a:p>
          <a:p>
            <a:pPr lvl="1"/>
            <a:r>
              <a:rPr lang="en-US" dirty="0"/>
              <a:t>Right-click the sheet tab to be deleted, then click </a:t>
            </a:r>
            <a:r>
              <a:rPr lang="en-US" b="1" dirty="0"/>
              <a:t>Delete</a:t>
            </a:r>
            <a:endParaRPr lang="en-US" dirty="0"/>
          </a:p>
        </p:txBody>
      </p:sp>
      <p:sp>
        <p:nvSpPr>
          <p:cNvPr id="3" name="Footer Placeholder 2">
            <a:extLst>
              <a:ext uri="{FF2B5EF4-FFF2-40B4-BE49-F238E27FC236}">
                <a16:creationId xmlns:a16="http://schemas.microsoft.com/office/drawing/2014/main" id="{42278757-B824-4C0B-8376-A3A5D53463E3}"/>
              </a:ext>
            </a:extLst>
          </p:cNvPr>
          <p:cNvSpPr>
            <a:spLocks noGrp="1"/>
          </p:cNvSpPr>
          <p:nvPr>
            <p:ph type="ftr" sz="quarter" idx="11"/>
          </p:nvPr>
        </p:nvSpPr>
        <p:spPr/>
        <p:txBody>
          <a:bodyPr/>
          <a:lstStyle/>
          <a:p>
            <a:r>
              <a:rPr lang="en-US"/>
              <a:t>© Jasper Learning</a:t>
            </a:r>
            <a:endParaRPr lang="en-US" dirty="0"/>
          </a:p>
        </p:txBody>
      </p:sp>
      <p:sp>
        <p:nvSpPr>
          <p:cNvPr id="4" name="Slide Number Placeholder 3">
            <a:extLst>
              <a:ext uri="{FF2B5EF4-FFF2-40B4-BE49-F238E27FC236}">
                <a16:creationId xmlns:a16="http://schemas.microsoft.com/office/drawing/2014/main" id="{44C617DC-3FD4-44BC-9D66-9D6E51F15DAF}"/>
              </a:ext>
            </a:extLst>
          </p:cNvPr>
          <p:cNvSpPr>
            <a:spLocks noGrp="1"/>
          </p:cNvSpPr>
          <p:nvPr>
            <p:ph type="sldNum" sz="quarter" idx="12"/>
          </p:nvPr>
        </p:nvSpPr>
        <p:spPr/>
        <p:txBody>
          <a:bodyPr/>
          <a:lstStyle/>
          <a:p>
            <a:fld id="{6A42EC0D-CC12-4F12-87CE-5505B6FC5001}" type="slidenum">
              <a:rPr lang="en-US" smtClean="0"/>
              <a:t>22</a:t>
            </a:fld>
            <a:endParaRPr lang="en-US" dirty="0"/>
          </a:p>
        </p:txBody>
      </p:sp>
    </p:spTree>
    <p:extLst>
      <p:ext uri="{BB962C8B-B14F-4D97-AF65-F5344CB8AC3E}">
        <p14:creationId xmlns:p14="http://schemas.microsoft.com/office/powerpoint/2010/main" val="32451368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Moving and Copying Worksheets</a:t>
            </a:r>
          </a:p>
        </p:txBody>
      </p:sp>
      <p:sp>
        <p:nvSpPr>
          <p:cNvPr id="3" name="Content Placeholder 2"/>
          <p:cNvSpPr>
            <a:spLocks noGrp="1"/>
          </p:cNvSpPr>
          <p:nvPr>
            <p:ph idx="1"/>
          </p:nvPr>
        </p:nvSpPr>
        <p:spPr/>
        <p:txBody>
          <a:bodyPr>
            <a:normAutofit/>
          </a:bodyPr>
          <a:lstStyle/>
          <a:p>
            <a:r>
              <a:rPr lang="en-US" dirty="0"/>
              <a:t>Right-click the sheet tab for the sheet to be moved or copied, then click </a:t>
            </a:r>
            <a:r>
              <a:rPr lang="en-US" b="1" dirty="0"/>
              <a:t>Move </a:t>
            </a:r>
            <a:r>
              <a:rPr lang="en-US" dirty="0"/>
              <a:t>or </a:t>
            </a:r>
            <a:r>
              <a:rPr lang="en-US" b="1" dirty="0"/>
              <a:t>Copy</a:t>
            </a:r>
            <a:r>
              <a:rPr lang="en-US" dirty="0"/>
              <a:t>; or</a:t>
            </a:r>
            <a:endParaRPr lang="en-US" b="1" dirty="0"/>
          </a:p>
          <a:p>
            <a:r>
              <a:rPr lang="en-US" dirty="0"/>
              <a:t>Click the sheet tab for the sheet to be moved, then drag the sheet to a new location; or</a:t>
            </a:r>
          </a:p>
          <a:p>
            <a:r>
              <a:rPr lang="en-US" dirty="0"/>
              <a:t>Click the sheet tab for the sheet to be copied, then press CTRL and drag the sheet to a new location </a:t>
            </a:r>
          </a:p>
        </p:txBody>
      </p:sp>
      <p:sp>
        <p:nvSpPr>
          <p:cNvPr id="4" name="Footer Placeholder 3">
            <a:extLst>
              <a:ext uri="{FF2B5EF4-FFF2-40B4-BE49-F238E27FC236}">
                <a16:creationId xmlns:a16="http://schemas.microsoft.com/office/drawing/2014/main" id="{B315C3B2-C7B4-4065-A646-1730C787AFDF}"/>
              </a:ext>
            </a:extLst>
          </p:cNvPr>
          <p:cNvSpPr>
            <a:spLocks noGrp="1"/>
          </p:cNvSpPr>
          <p:nvPr>
            <p:ph type="ftr" sz="quarter" idx="11"/>
          </p:nvPr>
        </p:nvSpPr>
        <p:spPr/>
        <p:txBody>
          <a:bodyPr/>
          <a:lstStyle/>
          <a:p>
            <a:r>
              <a:rPr lang="en-US"/>
              <a:t>© Jasper Learning</a:t>
            </a:r>
            <a:endParaRPr lang="en-US" dirty="0"/>
          </a:p>
        </p:txBody>
      </p:sp>
      <p:sp>
        <p:nvSpPr>
          <p:cNvPr id="5" name="Slide Number Placeholder 4">
            <a:extLst>
              <a:ext uri="{FF2B5EF4-FFF2-40B4-BE49-F238E27FC236}">
                <a16:creationId xmlns:a16="http://schemas.microsoft.com/office/drawing/2014/main" id="{5CA3DEB0-9FF7-4840-A777-95BEC79B8D4F}"/>
              </a:ext>
            </a:extLst>
          </p:cNvPr>
          <p:cNvSpPr>
            <a:spLocks noGrp="1"/>
          </p:cNvSpPr>
          <p:nvPr>
            <p:ph type="sldNum" sz="quarter" idx="12"/>
          </p:nvPr>
        </p:nvSpPr>
        <p:spPr/>
        <p:txBody>
          <a:bodyPr/>
          <a:lstStyle/>
          <a:p>
            <a:fld id="{6A42EC0D-CC12-4F12-87CE-5505B6FC5001}" type="slidenum">
              <a:rPr lang="en-US" smtClean="0"/>
              <a:t>23</a:t>
            </a:fld>
            <a:endParaRPr lang="en-US" dirty="0"/>
          </a:p>
        </p:txBody>
      </p:sp>
    </p:spTree>
    <p:extLst>
      <p:ext uri="{BB962C8B-B14F-4D97-AF65-F5344CB8AC3E}">
        <p14:creationId xmlns:p14="http://schemas.microsoft.com/office/powerpoint/2010/main" val="1036592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Hiding/Unhiding Worksheets</a:t>
            </a:r>
          </a:p>
        </p:txBody>
      </p:sp>
      <p:sp>
        <p:nvSpPr>
          <p:cNvPr id="3" name="Content Placeholder 2"/>
          <p:cNvSpPr>
            <a:spLocks noGrp="1"/>
          </p:cNvSpPr>
          <p:nvPr>
            <p:ph idx="1"/>
          </p:nvPr>
        </p:nvSpPr>
        <p:spPr/>
        <p:txBody>
          <a:bodyPr>
            <a:normAutofit/>
          </a:bodyPr>
          <a:lstStyle/>
          <a:p>
            <a:r>
              <a:rPr lang="en-US" dirty="0"/>
              <a:t>On the Home tab, in the Cells group, click </a:t>
            </a:r>
            <a:r>
              <a:rPr lang="en-US" b="1" dirty="0"/>
              <a:t>Format</a:t>
            </a:r>
            <a:r>
              <a:rPr lang="en-US" dirty="0"/>
              <a:t>, click </a:t>
            </a:r>
            <a:r>
              <a:rPr lang="en-US" b="1" dirty="0"/>
              <a:t>Hide &amp; Unhide</a:t>
            </a:r>
            <a:r>
              <a:rPr lang="en-US" dirty="0"/>
              <a:t>, then click </a:t>
            </a:r>
            <a:r>
              <a:rPr lang="en-US" b="1" dirty="0"/>
              <a:t>Hide Sheet </a:t>
            </a:r>
            <a:r>
              <a:rPr lang="en-US" dirty="0"/>
              <a:t>or </a:t>
            </a:r>
            <a:r>
              <a:rPr lang="en-US" b="1" dirty="0"/>
              <a:t>Unhide Sheet</a:t>
            </a:r>
            <a:r>
              <a:rPr lang="en-US" dirty="0"/>
              <a:t>; or</a:t>
            </a:r>
            <a:endParaRPr lang="en-US" b="1" dirty="0"/>
          </a:p>
          <a:p>
            <a:r>
              <a:rPr lang="en-US" dirty="0"/>
              <a:t>Right-click a worksheet tab, then click </a:t>
            </a:r>
            <a:r>
              <a:rPr lang="en-US" b="1" dirty="0"/>
              <a:t>Hide Sheet</a:t>
            </a:r>
            <a:r>
              <a:rPr lang="en-US" dirty="0"/>
              <a:t> or </a:t>
            </a:r>
            <a:r>
              <a:rPr lang="en-US" b="1" dirty="0"/>
              <a:t>Unhide Sheet</a:t>
            </a:r>
            <a:endParaRPr lang="en-US" dirty="0"/>
          </a:p>
          <a:p>
            <a:pPr marL="0" indent="0">
              <a:buNone/>
            </a:pPr>
            <a:endParaRPr lang="en-US" dirty="0"/>
          </a:p>
          <a:p>
            <a:endParaRPr lang="en-US" dirty="0"/>
          </a:p>
        </p:txBody>
      </p:sp>
      <p:pic>
        <p:nvPicPr>
          <p:cNvPr id="5" name="Picture 4"/>
          <p:cNvPicPr/>
          <p:nvPr/>
        </p:nvPicPr>
        <p:blipFill>
          <a:blip r:embed="rId3">
            <a:extLst>
              <a:ext uri="{28A0092B-C50C-407E-A947-70E740481C1C}">
                <a14:useLocalDpi xmlns:a14="http://schemas.microsoft.com/office/drawing/2010/main" val="0"/>
              </a:ext>
            </a:extLst>
          </a:blip>
          <a:stretch>
            <a:fillRect/>
          </a:stretch>
        </p:blipFill>
        <p:spPr bwMode="auto">
          <a:xfrm>
            <a:off x="1068220" y="3159011"/>
            <a:ext cx="2680230" cy="1730489"/>
          </a:xfrm>
          <a:prstGeom prst="rect">
            <a:avLst/>
          </a:prstGeom>
          <a:noFill/>
          <a:ln>
            <a:noFill/>
          </a:ln>
        </p:spPr>
      </p:pic>
      <p:sp>
        <p:nvSpPr>
          <p:cNvPr id="4" name="Footer Placeholder 3">
            <a:extLst>
              <a:ext uri="{FF2B5EF4-FFF2-40B4-BE49-F238E27FC236}">
                <a16:creationId xmlns:a16="http://schemas.microsoft.com/office/drawing/2014/main" id="{69AA0A38-B732-47D0-A9A7-E50824A09508}"/>
              </a:ext>
            </a:extLst>
          </p:cNvPr>
          <p:cNvSpPr>
            <a:spLocks noGrp="1"/>
          </p:cNvSpPr>
          <p:nvPr>
            <p:ph type="ftr" sz="quarter" idx="11"/>
          </p:nvPr>
        </p:nvSpPr>
        <p:spPr/>
        <p:txBody>
          <a:bodyPr/>
          <a:lstStyle/>
          <a:p>
            <a:r>
              <a:rPr lang="en-US"/>
              <a:t>© Jasper Learning</a:t>
            </a:r>
            <a:endParaRPr lang="en-US" dirty="0"/>
          </a:p>
        </p:txBody>
      </p:sp>
      <p:sp>
        <p:nvSpPr>
          <p:cNvPr id="6" name="Slide Number Placeholder 5">
            <a:extLst>
              <a:ext uri="{FF2B5EF4-FFF2-40B4-BE49-F238E27FC236}">
                <a16:creationId xmlns:a16="http://schemas.microsoft.com/office/drawing/2014/main" id="{1472D872-AEE9-4138-8D42-A7124D56EAE3}"/>
              </a:ext>
            </a:extLst>
          </p:cNvPr>
          <p:cNvSpPr>
            <a:spLocks noGrp="1"/>
          </p:cNvSpPr>
          <p:nvPr>
            <p:ph type="sldNum" sz="quarter" idx="12"/>
          </p:nvPr>
        </p:nvSpPr>
        <p:spPr/>
        <p:txBody>
          <a:bodyPr/>
          <a:lstStyle/>
          <a:p>
            <a:fld id="{6A42EC0D-CC12-4F12-87CE-5505B6FC5001}" type="slidenum">
              <a:rPr lang="en-US" smtClean="0"/>
              <a:t>24</a:t>
            </a:fld>
            <a:endParaRPr lang="en-US" dirty="0"/>
          </a:p>
        </p:txBody>
      </p:sp>
    </p:spTree>
    <p:extLst>
      <p:ext uri="{BB962C8B-B14F-4D97-AF65-F5344CB8AC3E}">
        <p14:creationId xmlns:p14="http://schemas.microsoft.com/office/powerpoint/2010/main" val="11217105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Adding Color to the Worksheet Tabs</a:t>
            </a:r>
          </a:p>
        </p:txBody>
      </p:sp>
      <p:sp>
        <p:nvSpPr>
          <p:cNvPr id="3" name="Content Placeholder 2"/>
          <p:cNvSpPr>
            <a:spLocks noGrp="1"/>
          </p:cNvSpPr>
          <p:nvPr>
            <p:ph idx="1"/>
          </p:nvPr>
        </p:nvSpPr>
        <p:spPr>
          <a:xfrm>
            <a:off x="609600" y="1727797"/>
            <a:ext cx="10887635" cy="4525963"/>
          </a:xfrm>
        </p:spPr>
        <p:txBody>
          <a:bodyPr/>
          <a:lstStyle/>
          <a:p>
            <a:r>
              <a:rPr lang="en-US" dirty="0"/>
              <a:t>On the Home tab, in the Cells group, click </a:t>
            </a:r>
            <a:r>
              <a:rPr lang="en-US" b="1" dirty="0"/>
              <a:t>Format</a:t>
            </a:r>
            <a:r>
              <a:rPr lang="en-US" dirty="0"/>
              <a:t>,</a:t>
            </a:r>
            <a:r>
              <a:rPr lang="en-US" b="1" dirty="0"/>
              <a:t> </a:t>
            </a:r>
            <a:r>
              <a:rPr lang="en-US" dirty="0"/>
              <a:t>then</a:t>
            </a:r>
            <a:r>
              <a:rPr lang="en-US" b="1" dirty="0"/>
              <a:t> </a:t>
            </a:r>
            <a:r>
              <a:rPr lang="en-US" dirty="0"/>
              <a:t>click </a:t>
            </a:r>
            <a:r>
              <a:rPr lang="en-US" b="1" dirty="0"/>
              <a:t>Tab Color</a:t>
            </a:r>
            <a:r>
              <a:rPr lang="en-US" dirty="0"/>
              <a:t>; or</a:t>
            </a:r>
          </a:p>
          <a:p>
            <a:r>
              <a:rPr lang="en-US" dirty="0"/>
              <a:t>Right-click the worksheet tab, then click </a:t>
            </a:r>
            <a:r>
              <a:rPr lang="en-US" b="1" dirty="0"/>
              <a:t>Tab Color</a:t>
            </a:r>
            <a:endParaRPr lang="en-US" dirty="0"/>
          </a:p>
        </p:txBody>
      </p:sp>
      <p:pic>
        <p:nvPicPr>
          <p:cNvPr id="7" name="Picture 6"/>
          <p:cNvPicPr/>
          <p:nvPr/>
        </p:nvPicPr>
        <p:blipFill>
          <a:blip r:embed="rId3">
            <a:extLst>
              <a:ext uri="{28A0092B-C50C-407E-A947-70E740481C1C}">
                <a14:useLocalDpi xmlns:a14="http://schemas.microsoft.com/office/drawing/2010/main" val="0"/>
              </a:ext>
            </a:extLst>
          </a:blip>
          <a:stretch>
            <a:fillRect/>
          </a:stretch>
        </p:blipFill>
        <p:spPr>
          <a:xfrm>
            <a:off x="1113903" y="2801657"/>
            <a:ext cx="3013598" cy="1774577"/>
          </a:xfrm>
          <a:prstGeom prst="rect">
            <a:avLst/>
          </a:prstGeom>
        </p:spPr>
      </p:pic>
      <p:sp>
        <p:nvSpPr>
          <p:cNvPr id="4" name="Footer Placeholder 3">
            <a:extLst>
              <a:ext uri="{FF2B5EF4-FFF2-40B4-BE49-F238E27FC236}">
                <a16:creationId xmlns:a16="http://schemas.microsoft.com/office/drawing/2014/main" id="{0EDC35B9-0BBC-43B2-937A-882B5A09D9FB}"/>
              </a:ext>
            </a:extLst>
          </p:cNvPr>
          <p:cNvSpPr>
            <a:spLocks noGrp="1"/>
          </p:cNvSpPr>
          <p:nvPr>
            <p:ph type="ftr" sz="quarter" idx="11"/>
          </p:nvPr>
        </p:nvSpPr>
        <p:spPr/>
        <p:txBody>
          <a:bodyPr/>
          <a:lstStyle/>
          <a:p>
            <a:r>
              <a:rPr lang="en-US"/>
              <a:t>© Jasper Learning</a:t>
            </a:r>
            <a:endParaRPr lang="en-US" dirty="0"/>
          </a:p>
        </p:txBody>
      </p:sp>
      <p:sp>
        <p:nvSpPr>
          <p:cNvPr id="5" name="Slide Number Placeholder 4">
            <a:extLst>
              <a:ext uri="{FF2B5EF4-FFF2-40B4-BE49-F238E27FC236}">
                <a16:creationId xmlns:a16="http://schemas.microsoft.com/office/drawing/2014/main" id="{AC30B986-7048-4B53-9116-AFA46763E2ED}"/>
              </a:ext>
            </a:extLst>
          </p:cNvPr>
          <p:cNvSpPr>
            <a:spLocks noGrp="1"/>
          </p:cNvSpPr>
          <p:nvPr>
            <p:ph type="sldNum" sz="quarter" idx="12"/>
          </p:nvPr>
        </p:nvSpPr>
        <p:spPr/>
        <p:txBody>
          <a:bodyPr/>
          <a:lstStyle/>
          <a:p>
            <a:fld id="{6A42EC0D-CC12-4F12-87CE-5505B6FC5001}" type="slidenum">
              <a:rPr lang="en-US" smtClean="0"/>
              <a:t>25</a:t>
            </a:fld>
            <a:endParaRPr lang="en-US" dirty="0"/>
          </a:p>
        </p:txBody>
      </p:sp>
    </p:spTree>
    <p:extLst>
      <p:ext uri="{BB962C8B-B14F-4D97-AF65-F5344CB8AC3E}">
        <p14:creationId xmlns:p14="http://schemas.microsoft.com/office/powerpoint/2010/main" val="2914203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Lesson Summary</a:t>
            </a:r>
          </a:p>
        </p:txBody>
      </p:sp>
      <p:sp>
        <p:nvSpPr>
          <p:cNvPr id="3" name="Content Placeholder 2"/>
          <p:cNvSpPr>
            <a:spLocks noGrp="1"/>
          </p:cNvSpPr>
          <p:nvPr>
            <p:ph sz="half" idx="1"/>
          </p:nvPr>
        </p:nvSpPr>
        <p:spPr/>
        <p:txBody>
          <a:bodyPr>
            <a:normAutofit lnSpcReduction="10000"/>
          </a:bodyPr>
          <a:lstStyle/>
          <a:p>
            <a:r>
              <a:rPr lang="en-US" dirty="0"/>
              <a:t>edit cells and undo changes</a:t>
            </a:r>
          </a:p>
          <a:p>
            <a:r>
              <a:rPr lang="en-US" dirty="0"/>
              <a:t>cut, copy, and paste data</a:t>
            </a:r>
          </a:p>
          <a:p>
            <a:r>
              <a:rPr lang="en-US" dirty="0"/>
              <a:t>use Paste Special</a:t>
            </a:r>
          </a:p>
          <a:p>
            <a:r>
              <a:rPr lang="en-US" dirty="0"/>
              <a:t>insert and delete rows and columns</a:t>
            </a:r>
          </a:p>
          <a:p>
            <a:r>
              <a:rPr lang="en-US" dirty="0"/>
              <a:t>insert and delete cells </a:t>
            </a:r>
          </a:p>
          <a:p>
            <a:r>
              <a:rPr lang="en-US" dirty="0"/>
              <a:t>change column widths</a:t>
            </a:r>
          </a:p>
          <a:p>
            <a:r>
              <a:rPr lang="en-US" dirty="0"/>
              <a:t>adjust row heights</a:t>
            </a:r>
          </a:p>
          <a:p>
            <a:r>
              <a:rPr lang="en-US" dirty="0"/>
              <a:t>use AutoFit with columns or rows</a:t>
            </a:r>
          </a:p>
          <a:p>
            <a:endParaRPr lang="en-US" dirty="0"/>
          </a:p>
        </p:txBody>
      </p:sp>
      <p:sp>
        <p:nvSpPr>
          <p:cNvPr id="4" name="Content Placeholder 3"/>
          <p:cNvSpPr>
            <a:spLocks noGrp="1"/>
          </p:cNvSpPr>
          <p:nvPr>
            <p:ph sz="half" idx="2"/>
          </p:nvPr>
        </p:nvSpPr>
        <p:spPr/>
        <p:txBody>
          <a:bodyPr>
            <a:normAutofit lnSpcReduction="10000"/>
          </a:bodyPr>
          <a:lstStyle/>
          <a:p>
            <a:r>
              <a:rPr lang="en-US" dirty="0"/>
              <a:t>hide and unhide rows and columns</a:t>
            </a:r>
          </a:p>
          <a:p>
            <a:r>
              <a:rPr lang="en-US" dirty="0"/>
              <a:t>use AutoFill and Flash Fill to copy and fill cells</a:t>
            </a:r>
          </a:p>
          <a:p>
            <a:r>
              <a:rPr lang="en-US" dirty="0"/>
              <a:t>rename worksheets</a:t>
            </a:r>
          </a:p>
          <a:p>
            <a:r>
              <a:rPr lang="en-US" dirty="0"/>
              <a:t>insert and delete worksheets</a:t>
            </a:r>
          </a:p>
          <a:p>
            <a:r>
              <a:rPr lang="en-US" dirty="0"/>
              <a:t>move and copy worksheets</a:t>
            </a:r>
          </a:p>
          <a:p>
            <a:r>
              <a:rPr lang="en-US" dirty="0"/>
              <a:t>hide and unhide worksheets </a:t>
            </a:r>
          </a:p>
          <a:p>
            <a:r>
              <a:rPr lang="en-US" dirty="0"/>
              <a:t>add color to the worksheet tabs</a:t>
            </a:r>
          </a:p>
        </p:txBody>
      </p:sp>
      <p:sp>
        <p:nvSpPr>
          <p:cNvPr id="5" name="Footer Placeholder 4">
            <a:extLst>
              <a:ext uri="{FF2B5EF4-FFF2-40B4-BE49-F238E27FC236}">
                <a16:creationId xmlns:a16="http://schemas.microsoft.com/office/drawing/2014/main" id="{EA822293-4C4A-451A-9DFE-64EAB21B98E5}"/>
              </a:ext>
            </a:extLst>
          </p:cNvPr>
          <p:cNvSpPr>
            <a:spLocks noGrp="1"/>
          </p:cNvSpPr>
          <p:nvPr>
            <p:ph type="ftr" sz="quarter" idx="11"/>
          </p:nvPr>
        </p:nvSpPr>
        <p:spPr/>
        <p:txBody>
          <a:bodyPr/>
          <a:lstStyle/>
          <a:p>
            <a:r>
              <a:rPr lang="en-US"/>
              <a:t>© Jasper Learning</a:t>
            </a:r>
            <a:endParaRPr lang="en-US" dirty="0"/>
          </a:p>
        </p:txBody>
      </p:sp>
      <p:sp>
        <p:nvSpPr>
          <p:cNvPr id="6" name="Slide Number Placeholder 5">
            <a:extLst>
              <a:ext uri="{FF2B5EF4-FFF2-40B4-BE49-F238E27FC236}">
                <a16:creationId xmlns:a16="http://schemas.microsoft.com/office/drawing/2014/main" id="{CCDF8742-4D29-4DC8-B4F5-4CDC9DF3C003}"/>
              </a:ext>
            </a:extLst>
          </p:cNvPr>
          <p:cNvSpPr>
            <a:spLocks noGrp="1"/>
          </p:cNvSpPr>
          <p:nvPr>
            <p:ph type="sldNum" sz="quarter" idx="12"/>
          </p:nvPr>
        </p:nvSpPr>
        <p:spPr/>
        <p:txBody>
          <a:bodyPr/>
          <a:lstStyle/>
          <a:p>
            <a:fld id="{6A42EC0D-CC12-4F12-87CE-5505B6FC5001}" type="slidenum">
              <a:rPr lang="en-US" smtClean="0"/>
              <a:t>26</a:t>
            </a:fld>
            <a:endParaRPr lang="en-US" dirty="0"/>
          </a:p>
        </p:txBody>
      </p:sp>
    </p:spTree>
    <p:extLst>
      <p:ext uri="{BB962C8B-B14F-4D97-AF65-F5344CB8AC3E}">
        <p14:creationId xmlns:p14="http://schemas.microsoft.com/office/powerpoint/2010/main" val="17448692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Lesson Objectives</a:t>
            </a:r>
          </a:p>
        </p:txBody>
      </p:sp>
      <p:sp>
        <p:nvSpPr>
          <p:cNvPr id="3" name="Content Placeholder 2"/>
          <p:cNvSpPr>
            <a:spLocks noGrp="1"/>
          </p:cNvSpPr>
          <p:nvPr>
            <p:ph sz="half" idx="1"/>
          </p:nvPr>
        </p:nvSpPr>
        <p:spPr/>
        <p:txBody>
          <a:bodyPr>
            <a:normAutofit/>
          </a:bodyPr>
          <a:lstStyle/>
          <a:p>
            <a:r>
              <a:rPr lang="en-US" dirty="0"/>
              <a:t>edit cells and undo changes</a:t>
            </a:r>
          </a:p>
          <a:p>
            <a:r>
              <a:rPr lang="en-US" dirty="0"/>
              <a:t>cut, copy, and paste data</a:t>
            </a:r>
          </a:p>
          <a:p>
            <a:r>
              <a:rPr lang="en-US" dirty="0"/>
              <a:t>use Paste Special</a:t>
            </a:r>
          </a:p>
          <a:p>
            <a:r>
              <a:rPr lang="en-US" dirty="0"/>
              <a:t>insert and delete rows and columns</a:t>
            </a:r>
          </a:p>
          <a:p>
            <a:r>
              <a:rPr lang="en-US" dirty="0"/>
              <a:t>insert and delete cells </a:t>
            </a:r>
          </a:p>
          <a:p>
            <a:r>
              <a:rPr lang="en-US" dirty="0"/>
              <a:t>change column widths</a:t>
            </a:r>
          </a:p>
          <a:p>
            <a:r>
              <a:rPr lang="en-US" dirty="0"/>
              <a:t>adjust row heights</a:t>
            </a:r>
          </a:p>
          <a:p>
            <a:r>
              <a:rPr lang="en-US" dirty="0"/>
              <a:t>use AutoFit with columns or rows</a:t>
            </a:r>
          </a:p>
        </p:txBody>
      </p:sp>
      <p:sp>
        <p:nvSpPr>
          <p:cNvPr id="4" name="Content Placeholder 3"/>
          <p:cNvSpPr>
            <a:spLocks noGrp="1"/>
          </p:cNvSpPr>
          <p:nvPr>
            <p:ph sz="half" idx="2"/>
          </p:nvPr>
        </p:nvSpPr>
        <p:spPr/>
        <p:txBody>
          <a:bodyPr>
            <a:normAutofit/>
          </a:bodyPr>
          <a:lstStyle/>
          <a:p>
            <a:r>
              <a:rPr lang="en-US" dirty="0"/>
              <a:t>hide and unhide rows and columns</a:t>
            </a:r>
          </a:p>
          <a:p>
            <a:r>
              <a:rPr lang="en-US" dirty="0"/>
              <a:t>use AutoFill and Flash Fill to copy and fill cells</a:t>
            </a:r>
          </a:p>
          <a:p>
            <a:r>
              <a:rPr lang="en-US" dirty="0"/>
              <a:t>rename worksheets</a:t>
            </a:r>
          </a:p>
          <a:p>
            <a:r>
              <a:rPr lang="en-US" dirty="0"/>
              <a:t>insert and delete worksheets</a:t>
            </a:r>
          </a:p>
          <a:p>
            <a:r>
              <a:rPr lang="en-US" dirty="0"/>
              <a:t>move and copy worksheets</a:t>
            </a:r>
          </a:p>
          <a:p>
            <a:r>
              <a:rPr lang="en-US" dirty="0"/>
              <a:t>hide and unhide worksheets </a:t>
            </a:r>
          </a:p>
          <a:p>
            <a:r>
              <a:rPr lang="en-US" dirty="0"/>
              <a:t>add color to the worksheet tabs</a:t>
            </a:r>
          </a:p>
        </p:txBody>
      </p:sp>
      <p:sp>
        <p:nvSpPr>
          <p:cNvPr id="5" name="Footer Placeholder 4">
            <a:extLst>
              <a:ext uri="{FF2B5EF4-FFF2-40B4-BE49-F238E27FC236}">
                <a16:creationId xmlns:a16="http://schemas.microsoft.com/office/drawing/2014/main" id="{36AA7D52-84FC-4213-8025-86426145415F}"/>
              </a:ext>
            </a:extLst>
          </p:cNvPr>
          <p:cNvSpPr>
            <a:spLocks noGrp="1"/>
          </p:cNvSpPr>
          <p:nvPr>
            <p:ph type="ftr" sz="quarter" idx="11"/>
          </p:nvPr>
        </p:nvSpPr>
        <p:spPr/>
        <p:txBody>
          <a:bodyPr/>
          <a:lstStyle/>
          <a:p>
            <a:r>
              <a:rPr lang="en-US"/>
              <a:t>© Jasper Learning</a:t>
            </a:r>
            <a:endParaRPr lang="en-US" dirty="0"/>
          </a:p>
        </p:txBody>
      </p:sp>
      <p:sp>
        <p:nvSpPr>
          <p:cNvPr id="6" name="Slide Number Placeholder 5">
            <a:extLst>
              <a:ext uri="{FF2B5EF4-FFF2-40B4-BE49-F238E27FC236}">
                <a16:creationId xmlns:a16="http://schemas.microsoft.com/office/drawing/2014/main" id="{1B8B3131-B36C-4D47-AEE8-DD9992BCCC46}"/>
              </a:ext>
            </a:extLst>
          </p:cNvPr>
          <p:cNvSpPr>
            <a:spLocks noGrp="1"/>
          </p:cNvSpPr>
          <p:nvPr>
            <p:ph type="sldNum" sz="quarter" idx="12"/>
          </p:nvPr>
        </p:nvSpPr>
        <p:spPr/>
        <p:txBody>
          <a:bodyPr/>
          <a:lstStyle/>
          <a:p>
            <a:fld id="{6A42EC0D-CC12-4F12-87CE-5505B6FC5001}" type="slidenum">
              <a:rPr lang="en-US" smtClean="0"/>
              <a:t>3</a:t>
            </a:fld>
            <a:endParaRPr lang="en-US" dirty="0"/>
          </a:p>
        </p:txBody>
      </p:sp>
    </p:spTree>
    <p:extLst>
      <p:ext uri="{BB962C8B-B14F-4D97-AF65-F5344CB8AC3E}">
        <p14:creationId xmlns:p14="http://schemas.microsoft.com/office/powerpoint/2010/main" val="21125270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Editing Cells and Undoing Changes</a:t>
            </a:r>
          </a:p>
        </p:txBody>
      </p:sp>
      <p:graphicFrame>
        <p:nvGraphicFramePr>
          <p:cNvPr id="3" name="Table 2"/>
          <p:cNvGraphicFramePr>
            <a:graphicFrameLocks noGrp="1"/>
          </p:cNvGraphicFramePr>
          <p:nvPr>
            <p:extLst>
              <p:ext uri="{D42A27DB-BD31-4B8C-83A1-F6EECF244321}">
                <p14:modId xmlns:p14="http://schemas.microsoft.com/office/powerpoint/2010/main" val="2841812305"/>
              </p:ext>
            </p:extLst>
          </p:nvPr>
        </p:nvGraphicFramePr>
        <p:xfrm>
          <a:off x="737385" y="1902082"/>
          <a:ext cx="10504577" cy="3537424"/>
        </p:xfrm>
        <a:graphic>
          <a:graphicData uri="http://schemas.openxmlformats.org/drawingml/2006/table">
            <a:tbl>
              <a:tblPr>
                <a:tableStyleId>{D7AC3CCA-C797-4891-BE02-D94E43425B78}</a:tableStyleId>
              </a:tblPr>
              <a:tblGrid>
                <a:gridCol w="2881725">
                  <a:extLst>
                    <a:ext uri="{9D8B030D-6E8A-4147-A177-3AD203B41FA5}">
                      <a16:colId xmlns:a16="http://schemas.microsoft.com/office/drawing/2014/main" val="1008393524"/>
                    </a:ext>
                  </a:extLst>
                </a:gridCol>
                <a:gridCol w="7622852">
                  <a:extLst>
                    <a:ext uri="{9D8B030D-6E8A-4147-A177-3AD203B41FA5}">
                      <a16:colId xmlns:a16="http://schemas.microsoft.com/office/drawing/2014/main" val="3905442151"/>
                    </a:ext>
                  </a:extLst>
                </a:gridCol>
              </a:tblGrid>
              <a:tr h="1580706">
                <a:tc>
                  <a:txBody>
                    <a:bodyPr/>
                    <a:lstStyle/>
                    <a:p>
                      <a:r>
                        <a:rPr lang="en-US" sz="2000" b="1" dirty="0">
                          <a:latin typeface="Segoe UI" panose="020B0502040204020203" pitchFamily="34" charset="0"/>
                          <a:cs typeface="Segoe UI" panose="020B0502040204020203" pitchFamily="34" charset="0"/>
                        </a:rPr>
                        <a:t>Editing Cells</a:t>
                      </a:r>
                    </a:p>
                  </a:txBody>
                  <a:tcPr>
                    <a:lnL w="12700" cap="flat" cmpd="sng" algn="ctr">
                      <a:noFill/>
                      <a:prstDash val="solid"/>
                      <a:round/>
                      <a:headEnd type="none" w="med" len="med"/>
                      <a:tailEnd type="none" w="med" len="med"/>
                    </a:lnL>
                    <a:lnT w="12700" cap="flat" cmpd="sng" algn="ctr">
                      <a:noFill/>
                      <a:prstDash val="solid"/>
                      <a:round/>
                      <a:headEnd type="none" w="med" len="med"/>
                      <a:tailEnd type="none" w="med" len="med"/>
                    </a:lnT>
                    <a:noFill/>
                  </a:tcPr>
                </a:tc>
                <a:tc>
                  <a:txBody>
                    <a:bodyPr/>
                    <a:lstStyle/>
                    <a:p>
                      <a:pPr marL="342900" indent="-342900">
                        <a:lnSpc>
                          <a:spcPct val="114000"/>
                        </a:lnSpc>
                        <a:buFont typeface="Arial" panose="020B0604020202020204" pitchFamily="34" charset="0"/>
                        <a:buChar char="•"/>
                      </a:pPr>
                      <a:r>
                        <a:rPr lang="en-US" sz="2000" dirty="0">
                          <a:latin typeface="Segoe UI" panose="020B0502040204020203" pitchFamily="34" charset="0"/>
                          <a:cs typeface="Segoe UI" panose="020B0502040204020203" pitchFamily="34" charset="0"/>
                        </a:rPr>
                        <a:t>Type new</a:t>
                      </a:r>
                      <a:r>
                        <a:rPr lang="en-US" sz="2000" baseline="0" dirty="0">
                          <a:latin typeface="Segoe UI" panose="020B0502040204020203" pitchFamily="34" charset="0"/>
                          <a:cs typeface="Segoe UI" panose="020B0502040204020203" pitchFamily="34" charset="0"/>
                        </a:rPr>
                        <a:t> data, then press ENTER (replaces the cell data)</a:t>
                      </a:r>
                      <a:endParaRPr lang="en-US" sz="2000" dirty="0">
                        <a:latin typeface="Segoe UI" panose="020B0502040204020203" pitchFamily="34" charset="0"/>
                        <a:cs typeface="Segoe UI" panose="020B0502040204020203" pitchFamily="34" charset="0"/>
                      </a:endParaRPr>
                    </a:p>
                    <a:p>
                      <a:pPr marL="342900" indent="-342900">
                        <a:lnSpc>
                          <a:spcPct val="114000"/>
                        </a:lnSpc>
                        <a:buFont typeface="Arial" panose="020B0604020202020204" pitchFamily="34" charset="0"/>
                        <a:buChar char="•"/>
                      </a:pPr>
                      <a:r>
                        <a:rPr lang="en-US" sz="2000" dirty="0">
                          <a:latin typeface="Segoe UI" panose="020B0502040204020203" pitchFamily="34" charset="0"/>
                          <a:cs typeface="Segoe UI" panose="020B0502040204020203" pitchFamily="34" charset="0"/>
                        </a:rPr>
                        <a:t>Select the cell,</a:t>
                      </a:r>
                      <a:r>
                        <a:rPr lang="en-US" sz="2000" baseline="0" dirty="0">
                          <a:latin typeface="Segoe UI" panose="020B0502040204020203" pitchFamily="34" charset="0"/>
                          <a:cs typeface="Segoe UI" panose="020B0502040204020203" pitchFamily="34" charset="0"/>
                        </a:rPr>
                        <a:t> then press F2 (opens Excel’s editing mode)</a:t>
                      </a:r>
                      <a:endParaRPr lang="en-US" sz="2000" dirty="0">
                        <a:latin typeface="Segoe UI" panose="020B0502040204020203" pitchFamily="34" charset="0"/>
                        <a:cs typeface="Segoe UI" panose="020B0502040204020203" pitchFamily="34" charset="0"/>
                      </a:endParaRPr>
                    </a:p>
                    <a:p>
                      <a:pPr marL="342900" indent="-342900">
                        <a:lnSpc>
                          <a:spcPct val="114000"/>
                        </a:lnSpc>
                        <a:buFont typeface="Arial" panose="020B0604020202020204" pitchFamily="34" charset="0"/>
                        <a:buChar char="•"/>
                      </a:pPr>
                      <a:r>
                        <a:rPr lang="en-US" sz="2000" dirty="0">
                          <a:latin typeface="Segoe UI" panose="020B0502040204020203" pitchFamily="34" charset="0"/>
                          <a:cs typeface="Segoe UI" panose="020B0502040204020203" pitchFamily="34" charset="0"/>
                        </a:rPr>
                        <a:t>Double-click</a:t>
                      </a:r>
                      <a:r>
                        <a:rPr lang="en-US" sz="2000" baseline="0" dirty="0">
                          <a:latin typeface="Segoe UI" panose="020B0502040204020203" pitchFamily="34" charset="0"/>
                          <a:cs typeface="Segoe UI" panose="020B0502040204020203" pitchFamily="34" charset="0"/>
                        </a:rPr>
                        <a:t> a cell or click in the formula bar (opens Excel’s editing mode)</a:t>
                      </a:r>
                      <a:endParaRPr lang="en-US" sz="2000" dirty="0">
                        <a:latin typeface="Segoe UI" panose="020B0502040204020203" pitchFamily="34" charset="0"/>
                        <a:cs typeface="Segoe UI" panose="020B0502040204020203" pitchFamily="34" charset="0"/>
                      </a:endParaRPr>
                    </a:p>
                  </a:txBody>
                  <a:tcPr>
                    <a:lnR w="12700" cap="flat" cmpd="sng" algn="ctr">
                      <a:noFill/>
                      <a:prstDash val="solid"/>
                      <a:round/>
                      <a:headEnd type="none" w="med" len="med"/>
                      <a:tailEnd type="none" w="med" len="med"/>
                    </a:lnR>
                    <a:lnT w="12700" cap="flat" cmpd="sng" algn="ctr">
                      <a:noFill/>
                      <a:prstDash val="solid"/>
                      <a:round/>
                      <a:headEnd type="none" w="med" len="med"/>
                      <a:tailEnd type="none" w="med" len="med"/>
                    </a:lnT>
                    <a:noFill/>
                  </a:tcPr>
                </a:tc>
                <a:extLst>
                  <a:ext uri="{0D108BD9-81ED-4DB2-BD59-A6C34878D82A}">
                    <a16:rowId xmlns:a16="http://schemas.microsoft.com/office/drawing/2014/main" val="2130639534"/>
                  </a:ext>
                </a:extLst>
              </a:tr>
              <a:tr h="978359">
                <a:tc>
                  <a:txBody>
                    <a:bodyPr/>
                    <a:lstStyle/>
                    <a:p>
                      <a:r>
                        <a:rPr lang="en-US" sz="2000" b="1" dirty="0">
                          <a:latin typeface="Segoe UI" panose="020B0502040204020203" pitchFamily="34" charset="0"/>
                          <a:cs typeface="Segoe UI" panose="020B0502040204020203" pitchFamily="34" charset="0"/>
                        </a:rPr>
                        <a:t>Undoing Changes</a:t>
                      </a:r>
                    </a:p>
                  </a:txBody>
                  <a:tcPr>
                    <a:lnL w="12700" cap="flat" cmpd="sng" algn="ctr">
                      <a:noFill/>
                      <a:prstDash val="solid"/>
                      <a:round/>
                      <a:headEnd type="none" w="med" len="med"/>
                      <a:tailEnd type="none" w="med" len="med"/>
                    </a:lnL>
                    <a:noFill/>
                  </a:tcPr>
                </a:tc>
                <a:tc>
                  <a:txBody>
                    <a:bodyPr/>
                    <a:lstStyle/>
                    <a:p>
                      <a:pPr marL="342900" indent="-342900">
                        <a:lnSpc>
                          <a:spcPct val="114000"/>
                        </a:lnSpc>
                        <a:buFont typeface="Arial" panose="020B0604020202020204" pitchFamily="34" charset="0"/>
                        <a:buChar char="•"/>
                      </a:pPr>
                      <a:r>
                        <a:rPr lang="en-US" sz="2000" dirty="0">
                          <a:latin typeface="Segoe UI" panose="020B0502040204020203" pitchFamily="34" charset="0"/>
                          <a:cs typeface="Segoe UI" panose="020B0502040204020203" pitchFamily="34" charset="0"/>
                        </a:rPr>
                        <a:t>In the Quick Access Toolbar, click </a:t>
                      </a:r>
                      <a:r>
                        <a:rPr lang="en-US" sz="2000" b="1" dirty="0">
                          <a:latin typeface="Segoe UI" panose="020B0502040204020203" pitchFamily="34" charset="0"/>
                          <a:cs typeface="Segoe UI" panose="020B0502040204020203" pitchFamily="34" charset="0"/>
                        </a:rPr>
                        <a:t>Undo</a:t>
                      </a:r>
                      <a:endParaRPr lang="en-US" sz="2000" dirty="0">
                        <a:latin typeface="Segoe UI" panose="020B0502040204020203" pitchFamily="34" charset="0"/>
                        <a:cs typeface="Segoe UI" panose="020B0502040204020203" pitchFamily="34" charset="0"/>
                      </a:endParaRPr>
                    </a:p>
                    <a:p>
                      <a:pPr marL="342900" indent="-342900">
                        <a:lnSpc>
                          <a:spcPct val="114000"/>
                        </a:lnSpc>
                        <a:buFont typeface="Arial" panose="020B0604020202020204" pitchFamily="34" charset="0"/>
                        <a:buChar char="•"/>
                      </a:pPr>
                      <a:r>
                        <a:rPr lang="en-US" sz="2000" dirty="0">
                          <a:latin typeface="Segoe UI" panose="020B0502040204020203" pitchFamily="34" charset="0"/>
                          <a:cs typeface="Segoe UI" panose="020B0502040204020203" pitchFamily="34" charset="0"/>
                        </a:rPr>
                        <a:t>Press CTRL+Z</a:t>
                      </a:r>
                    </a:p>
                  </a:txBody>
                  <a:tcPr>
                    <a:lnR w="12700" cap="flat" cmpd="sng" algn="ctr">
                      <a:noFill/>
                      <a:prstDash val="solid"/>
                      <a:round/>
                      <a:headEnd type="none" w="med" len="med"/>
                      <a:tailEnd type="none" w="med" len="med"/>
                    </a:lnR>
                    <a:noFill/>
                  </a:tcPr>
                </a:tc>
                <a:extLst>
                  <a:ext uri="{0D108BD9-81ED-4DB2-BD59-A6C34878D82A}">
                    <a16:rowId xmlns:a16="http://schemas.microsoft.com/office/drawing/2014/main" val="2042309741"/>
                  </a:ext>
                </a:extLst>
              </a:tr>
              <a:tr h="978359">
                <a:tc>
                  <a:txBody>
                    <a:bodyPr/>
                    <a:lstStyle/>
                    <a:p>
                      <a:r>
                        <a:rPr lang="en-US" sz="2000" b="1" dirty="0">
                          <a:latin typeface="Segoe UI" panose="020B0502040204020203" pitchFamily="34" charset="0"/>
                          <a:cs typeface="Segoe UI" panose="020B0502040204020203" pitchFamily="34" charset="0"/>
                        </a:rPr>
                        <a:t>Redoing Changes</a:t>
                      </a:r>
                    </a:p>
                  </a:txBody>
                  <a:tcPr>
                    <a:lnL w="12700" cap="flat" cmpd="sng" algn="ctr">
                      <a:noFill/>
                      <a:prstDash val="solid"/>
                      <a:round/>
                      <a:headEnd type="none" w="med" len="med"/>
                      <a:tailEnd type="none" w="med" len="med"/>
                    </a:lnL>
                    <a:lnB w="12700" cap="flat" cmpd="sng" algn="ctr">
                      <a:noFill/>
                      <a:prstDash val="solid"/>
                      <a:round/>
                      <a:headEnd type="none" w="med" len="med"/>
                      <a:tailEnd type="none" w="med" len="med"/>
                    </a:lnB>
                    <a:noFill/>
                  </a:tcPr>
                </a:tc>
                <a:tc>
                  <a:txBody>
                    <a:bodyPr/>
                    <a:lstStyle/>
                    <a:p>
                      <a:pPr marL="342900" indent="-342900">
                        <a:lnSpc>
                          <a:spcPct val="114000"/>
                        </a:lnSpc>
                        <a:buFont typeface="Arial" panose="020B0604020202020204" pitchFamily="34" charset="0"/>
                        <a:buChar char="•"/>
                      </a:pPr>
                      <a:r>
                        <a:rPr lang="en-US" sz="2000" dirty="0">
                          <a:latin typeface="Segoe UI" panose="020B0502040204020203" pitchFamily="34" charset="0"/>
                          <a:cs typeface="Segoe UI" panose="020B0502040204020203" pitchFamily="34" charset="0"/>
                        </a:rPr>
                        <a:t>In the Quick Access Toolbar, click</a:t>
                      </a:r>
                      <a:r>
                        <a:rPr lang="en-US" sz="2000" baseline="0" dirty="0">
                          <a:latin typeface="Segoe UI" panose="020B0502040204020203" pitchFamily="34" charset="0"/>
                          <a:cs typeface="Segoe UI" panose="020B0502040204020203" pitchFamily="34" charset="0"/>
                        </a:rPr>
                        <a:t> </a:t>
                      </a:r>
                      <a:r>
                        <a:rPr lang="en-US" sz="2000" b="1" baseline="0" dirty="0">
                          <a:latin typeface="Segoe UI" panose="020B0502040204020203" pitchFamily="34" charset="0"/>
                          <a:cs typeface="Segoe UI" panose="020B0502040204020203" pitchFamily="34" charset="0"/>
                        </a:rPr>
                        <a:t>Redo</a:t>
                      </a:r>
                      <a:endParaRPr lang="en-US" sz="2000" dirty="0">
                        <a:latin typeface="Segoe UI" panose="020B0502040204020203" pitchFamily="34" charset="0"/>
                        <a:cs typeface="Segoe UI" panose="020B0502040204020203" pitchFamily="34" charset="0"/>
                      </a:endParaRPr>
                    </a:p>
                    <a:p>
                      <a:pPr marL="342900" indent="-342900">
                        <a:lnSpc>
                          <a:spcPct val="114000"/>
                        </a:lnSpc>
                        <a:buFont typeface="Arial" panose="020B0604020202020204" pitchFamily="34" charset="0"/>
                        <a:buChar char="•"/>
                      </a:pPr>
                      <a:r>
                        <a:rPr lang="en-US" sz="2000" dirty="0">
                          <a:latin typeface="Segoe UI" panose="020B0502040204020203" pitchFamily="34" charset="0"/>
                          <a:cs typeface="Segoe UI" panose="020B0502040204020203" pitchFamily="34" charset="0"/>
                        </a:rPr>
                        <a:t>Press CTRL+Y</a:t>
                      </a:r>
                    </a:p>
                  </a:txBody>
                  <a:tcPr>
                    <a:lnR w="12700" cap="flat" cmpd="sng" algn="ctr">
                      <a:noFill/>
                      <a:prstDash val="solid"/>
                      <a:round/>
                      <a:headEnd type="none" w="med" len="med"/>
                      <a:tailEnd type="none" w="med" len="med"/>
                    </a:lnR>
                    <a:lnB w="12700" cap="flat" cmpd="sng" algn="ctr">
                      <a:noFill/>
                      <a:prstDash val="solid"/>
                      <a:round/>
                      <a:headEnd type="none" w="med" len="med"/>
                      <a:tailEnd type="none" w="med" len="med"/>
                    </a:lnB>
                    <a:noFill/>
                  </a:tcPr>
                </a:tc>
                <a:extLst>
                  <a:ext uri="{0D108BD9-81ED-4DB2-BD59-A6C34878D82A}">
                    <a16:rowId xmlns:a16="http://schemas.microsoft.com/office/drawing/2014/main" val="4121716257"/>
                  </a:ext>
                </a:extLst>
              </a:tr>
            </a:tbl>
          </a:graphicData>
        </a:graphic>
      </p:graphicFrame>
      <p:sp>
        <p:nvSpPr>
          <p:cNvPr id="4" name="Footer Placeholder 3">
            <a:extLst>
              <a:ext uri="{FF2B5EF4-FFF2-40B4-BE49-F238E27FC236}">
                <a16:creationId xmlns:a16="http://schemas.microsoft.com/office/drawing/2014/main" id="{9F6B1B9C-B394-48CC-A468-37D5AC6C0314}"/>
              </a:ext>
            </a:extLst>
          </p:cNvPr>
          <p:cNvSpPr>
            <a:spLocks noGrp="1"/>
          </p:cNvSpPr>
          <p:nvPr>
            <p:ph type="ftr" sz="quarter" idx="11"/>
          </p:nvPr>
        </p:nvSpPr>
        <p:spPr/>
        <p:txBody>
          <a:bodyPr/>
          <a:lstStyle/>
          <a:p>
            <a:r>
              <a:rPr lang="en-US"/>
              <a:t>© Jasper Learning</a:t>
            </a:r>
            <a:endParaRPr lang="en-US" dirty="0"/>
          </a:p>
        </p:txBody>
      </p:sp>
      <p:sp>
        <p:nvSpPr>
          <p:cNvPr id="5" name="Slide Number Placeholder 4">
            <a:extLst>
              <a:ext uri="{FF2B5EF4-FFF2-40B4-BE49-F238E27FC236}">
                <a16:creationId xmlns:a16="http://schemas.microsoft.com/office/drawing/2014/main" id="{E9B8987B-BC16-442D-9206-1302A1713A6F}"/>
              </a:ext>
            </a:extLst>
          </p:cNvPr>
          <p:cNvSpPr>
            <a:spLocks noGrp="1"/>
          </p:cNvSpPr>
          <p:nvPr>
            <p:ph type="sldNum" sz="quarter" idx="12"/>
          </p:nvPr>
        </p:nvSpPr>
        <p:spPr/>
        <p:txBody>
          <a:bodyPr/>
          <a:lstStyle/>
          <a:p>
            <a:fld id="{6A42EC0D-CC12-4F12-87CE-5505B6FC5001}" type="slidenum">
              <a:rPr lang="en-US" smtClean="0"/>
              <a:t>4</a:t>
            </a:fld>
            <a:endParaRPr lang="en-US" dirty="0"/>
          </a:p>
        </p:txBody>
      </p:sp>
    </p:spTree>
    <p:extLst>
      <p:ext uri="{BB962C8B-B14F-4D97-AF65-F5344CB8AC3E}">
        <p14:creationId xmlns:p14="http://schemas.microsoft.com/office/powerpoint/2010/main" val="39267122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Cutting, Copying and Pasting Data</a:t>
            </a:r>
          </a:p>
        </p:txBody>
      </p:sp>
      <p:graphicFrame>
        <p:nvGraphicFramePr>
          <p:cNvPr id="6" name="Table 5"/>
          <p:cNvGraphicFramePr>
            <a:graphicFrameLocks noGrp="1"/>
          </p:cNvGraphicFramePr>
          <p:nvPr>
            <p:extLst>
              <p:ext uri="{D42A27DB-BD31-4B8C-83A1-F6EECF244321}">
                <p14:modId xmlns:p14="http://schemas.microsoft.com/office/powerpoint/2010/main" val="3957491860"/>
              </p:ext>
            </p:extLst>
          </p:nvPr>
        </p:nvGraphicFramePr>
        <p:xfrm>
          <a:off x="753035" y="1815350"/>
          <a:ext cx="10616713" cy="3894291"/>
        </p:xfrm>
        <a:graphic>
          <a:graphicData uri="http://schemas.openxmlformats.org/drawingml/2006/table">
            <a:tbl>
              <a:tblPr firstRow="1" bandRow="1">
                <a:tableStyleId>{D7AC3CCA-C797-4891-BE02-D94E43425B78}</a:tableStyleId>
              </a:tblPr>
              <a:tblGrid>
                <a:gridCol w="2649071">
                  <a:extLst>
                    <a:ext uri="{9D8B030D-6E8A-4147-A177-3AD203B41FA5}">
                      <a16:colId xmlns:a16="http://schemas.microsoft.com/office/drawing/2014/main" val="1798993522"/>
                    </a:ext>
                  </a:extLst>
                </a:gridCol>
                <a:gridCol w="7967642">
                  <a:extLst>
                    <a:ext uri="{9D8B030D-6E8A-4147-A177-3AD203B41FA5}">
                      <a16:colId xmlns:a16="http://schemas.microsoft.com/office/drawing/2014/main" val="1829128925"/>
                    </a:ext>
                  </a:extLst>
                </a:gridCol>
              </a:tblGrid>
              <a:tr h="1269595">
                <a:tc>
                  <a:txBody>
                    <a:bodyPr/>
                    <a:lstStyle/>
                    <a:p>
                      <a:r>
                        <a:rPr lang="en-US" sz="2000" b="1" dirty="0">
                          <a:latin typeface="Segoe UI" panose="020B0502040204020203" pitchFamily="34" charset="0"/>
                          <a:cs typeface="Segoe UI" panose="020B0502040204020203" pitchFamily="34" charset="0"/>
                        </a:rPr>
                        <a:t>Copy</a:t>
                      </a:r>
                    </a:p>
                  </a:txBody>
                  <a:tcPr>
                    <a:lnL w="12700" cap="flat" cmpd="sng" algn="ctr">
                      <a:noFill/>
                      <a:prstDash val="solid"/>
                      <a:round/>
                      <a:headEnd type="none" w="med" len="med"/>
                      <a:tailEnd type="none" w="med" len="med"/>
                    </a:lnL>
                    <a:lnT w="12700" cap="flat" cmpd="sng" algn="ctr">
                      <a:noFill/>
                      <a:prstDash val="solid"/>
                      <a:round/>
                      <a:headEnd type="none" w="med" len="med"/>
                      <a:tailEnd type="none" w="med" len="med"/>
                    </a:lnT>
                    <a:noFill/>
                  </a:tcPr>
                </a:tc>
                <a:tc>
                  <a:txBody>
                    <a:bodyPr/>
                    <a:lstStyle/>
                    <a:p>
                      <a:pPr marL="342900" indent="-342900">
                        <a:lnSpc>
                          <a:spcPct val="114000"/>
                        </a:lnSpc>
                        <a:buFont typeface="Arial" panose="020B0604020202020204" pitchFamily="34" charset="0"/>
                        <a:buChar char="•"/>
                      </a:pPr>
                      <a:r>
                        <a:rPr lang="en-US" sz="2000" b="0" dirty="0">
                          <a:latin typeface="Segoe UI" panose="020B0502040204020203" pitchFamily="34" charset="0"/>
                          <a:cs typeface="Segoe UI" panose="020B0502040204020203" pitchFamily="34" charset="0"/>
                        </a:rPr>
                        <a:t>Click </a:t>
                      </a:r>
                      <a:r>
                        <a:rPr lang="en-US" sz="2000" b="1" dirty="0">
                          <a:latin typeface="Segoe UI" panose="020B0502040204020203" pitchFamily="34" charset="0"/>
                          <a:cs typeface="Segoe UI" panose="020B0502040204020203" pitchFamily="34" charset="0"/>
                        </a:rPr>
                        <a:t>Copy </a:t>
                      </a:r>
                      <a:r>
                        <a:rPr lang="en-US" sz="2000" b="0" dirty="0">
                          <a:latin typeface="Segoe UI" panose="020B0502040204020203" pitchFamily="34" charset="0"/>
                          <a:cs typeface="Segoe UI" panose="020B0502040204020203" pitchFamily="34" charset="0"/>
                        </a:rPr>
                        <a:t>in the Clipboard group</a:t>
                      </a:r>
                      <a:endParaRPr lang="en-US" sz="2000" b="1" dirty="0">
                        <a:latin typeface="Segoe UI" panose="020B0502040204020203" pitchFamily="34" charset="0"/>
                        <a:cs typeface="Segoe UI" panose="020B0502040204020203" pitchFamily="34" charset="0"/>
                      </a:endParaRPr>
                    </a:p>
                    <a:p>
                      <a:pPr marL="342900" indent="-342900">
                        <a:lnSpc>
                          <a:spcPct val="114000"/>
                        </a:lnSpc>
                        <a:buFont typeface="Arial" panose="020B0604020202020204" pitchFamily="34" charset="0"/>
                        <a:buChar char="•"/>
                      </a:pPr>
                      <a:r>
                        <a:rPr lang="en-US" sz="2000" b="0" dirty="0">
                          <a:latin typeface="Segoe UI" panose="020B0502040204020203" pitchFamily="34" charset="0"/>
                          <a:cs typeface="Segoe UI" panose="020B0502040204020203" pitchFamily="34" charset="0"/>
                        </a:rPr>
                        <a:t>Press CTRL+C</a:t>
                      </a:r>
                    </a:p>
                    <a:p>
                      <a:pPr marL="342900" indent="-342900">
                        <a:lnSpc>
                          <a:spcPct val="114000"/>
                        </a:lnSpc>
                        <a:buFont typeface="Arial" panose="020B0604020202020204" pitchFamily="34" charset="0"/>
                        <a:buChar char="•"/>
                      </a:pPr>
                      <a:r>
                        <a:rPr lang="en-US" sz="2000" b="0" dirty="0">
                          <a:latin typeface="Segoe UI" panose="020B0502040204020203" pitchFamily="34" charset="0"/>
                          <a:cs typeface="Segoe UI" panose="020B0502040204020203" pitchFamily="34" charset="0"/>
                        </a:rPr>
                        <a:t>Right-click</a:t>
                      </a:r>
                      <a:r>
                        <a:rPr lang="en-US" sz="2000" b="0" baseline="0" dirty="0">
                          <a:latin typeface="Segoe UI" panose="020B0502040204020203" pitchFamily="34" charset="0"/>
                          <a:cs typeface="Segoe UI" panose="020B0502040204020203" pitchFamily="34" charset="0"/>
                        </a:rPr>
                        <a:t> an item, then click </a:t>
                      </a:r>
                      <a:r>
                        <a:rPr lang="en-US" sz="2000" b="1" baseline="0" dirty="0">
                          <a:latin typeface="Segoe UI" panose="020B0502040204020203" pitchFamily="34" charset="0"/>
                          <a:cs typeface="Segoe UI" panose="020B0502040204020203" pitchFamily="34" charset="0"/>
                        </a:rPr>
                        <a:t>Copy</a:t>
                      </a:r>
                      <a:endParaRPr lang="en-US" sz="2000" b="1" dirty="0">
                        <a:latin typeface="Segoe UI" panose="020B0502040204020203" pitchFamily="34" charset="0"/>
                        <a:cs typeface="Segoe UI" panose="020B0502040204020203" pitchFamily="34" charset="0"/>
                      </a:endParaRPr>
                    </a:p>
                  </a:txBody>
                  <a:tcPr>
                    <a:lnR w="12700" cap="flat" cmpd="sng" algn="ctr">
                      <a:noFill/>
                      <a:prstDash val="solid"/>
                      <a:round/>
                      <a:headEnd type="none" w="med" len="med"/>
                      <a:tailEnd type="none" w="med" len="med"/>
                    </a:lnR>
                    <a:lnT w="12700" cap="flat" cmpd="sng" algn="ctr">
                      <a:noFill/>
                      <a:prstDash val="solid"/>
                      <a:round/>
                      <a:headEnd type="none" w="med" len="med"/>
                      <a:tailEnd type="none" w="med" len="med"/>
                    </a:lnT>
                    <a:noFill/>
                  </a:tcPr>
                </a:tc>
                <a:extLst>
                  <a:ext uri="{0D108BD9-81ED-4DB2-BD59-A6C34878D82A}">
                    <a16:rowId xmlns:a16="http://schemas.microsoft.com/office/drawing/2014/main" val="4276465388"/>
                  </a:ext>
                </a:extLst>
              </a:tr>
              <a:tr h="1293091">
                <a:tc>
                  <a:txBody>
                    <a:bodyPr/>
                    <a:lstStyle/>
                    <a:p>
                      <a:r>
                        <a:rPr lang="en-US" sz="2000" b="1" dirty="0">
                          <a:latin typeface="Segoe UI" panose="020B0502040204020203" pitchFamily="34" charset="0"/>
                          <a:cs typeface="Segoe UI" panose="020B0502040204020203" pitchFamily="34" charset="0"/>
                        </a:rPr>
                        <a:t>Cut</a:t>
                      </a:r>
                      <a:r>
                        <a:rPr lang="en-US" sz="2000" b="1" baseline="0" dirty="0">
                          <a:latin typeface="Segoe UI" panose="020B0502040204020203" pitchFamily="34" charset="0"/>
                          <a:cs typeface="Segoe UI" panose="020B0502040204020203" pitchFamily="34" charset="0"/>
                        </a:rPr>
                        <a:t> (Move)</a:t>
                      </a:r>
                      <a:endParaRPr lang="en-US" sz="2000" b="1" dirty="0">
                        <a:latin typeface="Segoe UI" panose="020B0502040204020203" pitchFamily="34" charset="0"/>
                        <a:cs typeface="Segoe UI" panose="020B0502040204020203" pitchFamily="34" charset="0"/>
                      </a:endParaRPr>
                    </a:p>
                  </a:txBody>
                  <a:tcPr>
                    <a:lnL w="12700" cap="flat" cmpd="sng" algn="ctr">
                      <a:noFill/>
                      <a:prstDash val="solid"/>
                      <a:round/>
                      <a:headEnd type="none" w="med" len="med"/>
                      <a:tailEnd type="none" w="med" len="med"/>
                    </a:lnL>
                    <a:noFill/>
                  </a:tcPr>
                </a:tc>
                <a:tc>
                  <a:txBody>
                    <a:bodyPr/>
                    <a:lstStyle/>
                    <a:p>
                      <a:pPr marL="342900" indent="-342900">
                        <a:lnSpc>
                          <a:spcPct val="114000"/>
                        </a:lnSpc>
                        <a:buFont typeface="Arial" panose="020B0604020202020204" pitchFamily="34" charset="0"/>
                        <a:buChar char="•"/>
                      </a:pPr>
                      <a:r>
                        <a:rPr lang="en-US" sz="2000" dirty="0">
                          <a:latin typeface="Segoe UI" panose="020B0502040204020203" pitchFamily="34" charset="0"/>
                          <a:cs typeface="Segoe UI" panose="020B0502040204020203" pitchFamily="34" charset="0"/>
                        </a:rPr>
                        <a:t>Click </a:t>
                      </a:r>
                      <a:r>
                        <a:rPr lang="en-US" sz="2000" b="1" dirty="0">
                          <a:latin typeface="Segoe UI" panose="020B0502040204020203" pitchFamily="34" charset="0"/>
                          <a:cs typeface="Segoe UI" panose="020B0502040204020203" pitchFamily="34" charset="0"/>
                        </a:rPr>
                        <a:t>Cut </a:t>
                      </a:r>
                      <a:r>
                        <a:rPr lang="en-US" sz="2000" b="0" dirty="0">
                          <a:latin typeface="Segoe UI" panose="020B0502040204020203" pitchFamily="34" charset="0"/>
                          <a:cs typeface="Segoe UI" panose="020B0502040204020203" pitchFamily="34" charset="0"/>
                        </a:rPr>
                        <a:t>in the Clipboard group</a:t>
                      </a:r>
                      <a:endParaRPr lang="en-US" sz="2000" b="1" dirty="0">
                        <a:latin typeface="Segoe UI" panose="020B0502040204020203" pitchFamily="34" charset="0"/>
                        <a:cs typeface="Segoe UI" panose="020B0502040204020203" pitchFamily="34" charset="0"/>
                      </a:endParaRPr>
                    </a:p>
                    <a:p>
                      <a:pPr marL="342900" indent="-342900">
                        <a:lnSpc>
                          <a:spcPct val="114000"/>
                        </a:lnSpc>
                        <a:buFont typeface="Arial" panose="020B0604020202020204" pitchFamily="34" charset="0"/>
                        <a:buChar char="•"/>
                      </a:pPr>
                      <a:r>
                        <a:rPr lang="en-US" sz="2000" dirty="0">
                          <a:latin typeface="Segoe UI" panose="020B0502040204020203" pitchFamily="34" charset="0"/>
                          <a:cs typeface="Segoe UI" panose="020B0502040204020203" pitchFamily="34" charset="0"/>
                        </a:rPr>
                        <a:t>Press CTRL+X</a:t>
                      </a:r>
                    </a:p>
                    <a:p>
                      <a:pPr marL="342900" indent="-342900">
                        <a:lnSpc>
                          <a:spcPct val="114000"/>
                        </a:lnSpc>
                        <a:buFont typeface="Arial" panose="020B0604020202020204" pitchFamily="34" charset="0"/>
                        <a:buChar char="•"/>
                      </a:pPr>
                      <a:r>
                        <a:rPr lang="en-US" sz="2000" dirty="0">
                          <a:latin typeface="Segoe UI" panose="020B0502040204020203" pitchFamily="34" charset="0"/>
                          <a:cs typeface="Segoe UI" panose="020B0502040204020203" pitchFamily="34" charset="0"/>
                        </a:rPr>
                        <a:t>Right-click</a:t>
                      </a:r>
                      <a:r>
                        <a:rPr lang="en-US" sz="2000" baseline="0" dirty="0">
                          <a:latin typeface="Segoe UI" panose="020B0502040204020203" pitchFamily="34" charset="0"/>
                          <a:cs typeface="Segoe UI" panose="020B0502040204020203" pitchFamily="34" charset="0"/>
                        </a:rPr>
                        <a:t> an item, then click </a:t>
                      </a:r>
                      <a:r>
                        <a:rPr lang="en-US" sz="2000" b="1" baseline="0" dirty="0">
                          <a:latin typeface="Segoe UI" panose="020B0502040204020203" pitchFamily="34" charset="0"/>
                          <a:cs typeface="Segoe UI" panose="020B0502040204020203" pitchFamily="34" charset="0"/>
                        </a:rPr>
                        <a:t>Cut</a:t>
                      </a:r>
                      <a:endParaRPr lang="en-US" sz="2000" dirty="0">
                        <a:latin typeface="Segoe UI" panose="020B0502040204020203" pitchFamily="34" charset="0"/>
                        <a:cs typeface="Segoe UI" panose="020B0502040204020203" pitchFamily="34" charset="0"/>
                      </a:endParaRPr>
                    </a:p>
                  </a:txBody>
                  <a:tcPr>
                    <a:lnR w="12700" cap="flat" cmpd="sng" algn="ctr">
                      <a:noFill/>
                      <a:prstDash val="solid"/>
                      <a:round/>
                      <a:headEnd type="none" w="med" len="med"/>
                      <a:tailEnd type="none" w="med" len="med"/>
                    </a:lnR>
                    <a:noFill/>
                  </a:tcPr>
                </a:tc>
                <a:extLst>
                  <a:ext uri="{0D108BD9-81ED-4DB2-BD59-A6C34878D82A}">
                    <a16:rowId xmlns:a16="http://schemas.microsoft.com/office/drawing/2014/main" val="3951298308"/>
                  </a:ext>
                </a:extLst>
              </a:tr>
              <a:tr h="1331605">
                <a:tc>
                  <a:txBody>
                    <a:bodyPr/>
                    <a:lstStyle/>
                    <a:p>
                      <a:r>
                        <a:rPr lang="en-US" sz="2000" b="1" dirty="0">
                          <a:latin typeface="Segoe UI" panose="020B0502040204020203" pitchFamily="34" charset="0"/>
                          <a:cs typeface="Segoe UI" panose="020B0502040204020203" pitchFamily="34" charset="0"/>
                        </a:rPr>
                        <a:t>Paste</a:t>
                      </a:r>
                    </a:p>
                  </a:txBody>
                  <a:tcPr>
                    <a:lnL w="12700" cap="flat" cmpd="sng" algn="ctr">
                      <a:noFill/>
                      <a:prstDash val="solid"/>
                      <a:round/>
                      <a:headEnd type="none" w="med" len="med"/>
                      <a:tailEnd type="none" w="med" len="med"/>
                    </a:lnL>
                    <a:lnB w="12700" cap="flat" cmpd="sng" algn="ctr">
                      <a:noFill/>
                      <a:prstDash val="solid"/>
                      <a:round/>
                      <a:headEnd type="none" w="med" len="med"/>
                      <a:tailEnd type="none" w="med" len="med"/>
                    </a:lnB>
                    <a:noFill/>
                  </a:tcPr>
                </a:tc>
                <a:tc>
                  <a:txBody>
                    <a:bodyPr/>
                    <a:lstStyle/>
                    <a:p>
                      <a:pPr marL="342900" indent="-342900">
                        <a:lnSpc>
                          <a:spcPct val="114000"/>
                        </a:lnSpc>
                        <a:buFont typeface="Arial" panose="020B0604020202020204" pitchFamily="34" charset="0"/>
                        <a:buChar char="•"/>
                      </a:pPr>
                      <a:r>
                        <a:rPr lang="en-US" sz="2000" dirty="0">
                          <a:latin typeface="Segoe UI" panose="020B0502040204020203" pitchFamily="34" charset="0"/>
                          <a:cs typeface="Segoe UI" panose="020B0502040204020203" pitchFamily="34" charset="0"/>
                        </a:rPr>
                        <a:t>Click </a:t>
                      </a:r>
                      <a:r>
                        <a:rPr lang="en-US" sz="2000" b="1" dirty="0">
                          <a:latin typeface="Segoe UI" panose="020B0502040204020203" pitchFamily="34" charset="0"/>
                          <a:cs typeface="Segoe UI" panose="020B0502040204020203" pitchFamily="34" charset="0"/>
                        </a:rPr>
                        <a:t>Paste </a:t>
                      </a:r>
                      <a:r>
                        <a:rPr lang="en-US" sz="2000" b="0" dirty="0">
                          <a:latin typeface="Segoe UI" panose="020B0502040204020203" pitchFamily="34" charset="0"/>
                          <a:cs typeface="Segoe UI" panose="020B0502040204020203" pitchFamily="34" charset="0"/>
                        </a:rPr>
                        <a:t>in the Clipboard group</a:t>
                      </a:r>
                      <a:endParaRPr lang="en-US" sz="2000" dirty="0">
                        <a:latin typeface="Segoe UI" panose="020B0502040204020203" pitchFamily="34" charset="0"/>
                        <a:cs typeface="Segoe UI" panose="020B0502040204020203" pitchFamily="34" charset="0"/>
                      </a:endParaRPr>
                    </a:p>
                    <a:p>
                      <a:pPr marL="342900" indent="-342900">
                        <a:lnSpc>
                          <a:spcPct val="114000"/>
                        </a:lnSpc>
                        <a:buFont typeface="Arial" panose="020B0604020202020204" pitchFamily="34" charset="0"/>
                        <a:buChar char="•"/>
                      </a:pPr>
                      <a:r>
                        <a:rPr lang="en-US" sz="2000" dirty="0">
                          <a:latin typeface="Segoe UI" panose="020B0502040204020203" pitchFamily="34" charset="0"/>
                          <a:cs typeface="Segoe UI" panose="020B0502040204020203" pitchFamily="34" charset="0"/>
                        </a:rPr>
                        <a:t>Press CTRL+</a:t>
                      </a:r>
                      <a:r>
                        <a:rPr lang="en-US" sz="2000" baseline="0" dirty="0">
                          <a:latin typeface="Segoe UI" panose="020B0502040204020203" pitchFamily="34" charset="0"/>
                          <a:cs typeface="Segoe UI" panose="020B0502040204020203" pitchFamily="34" charset="0"/>
                        </a:rPr>
                        <a:t>V</a:t>
                      </a:r>
                      <a:endParaRPr lang="en-US" sz="2000" dirty="0">
                        <a:latin typeface="Segoe UI" panose="020B0502040204020203" pitchFamily="34" charset="0"/>
                        <a:cs typeface="Segoe UI" panose="020B0502040204020203" pitchFamily="34" charset="0"/>
                      </a:endParaRPr>
                    </a:p>
                    <a:p>
                      <a:pPr marL="342900" indent="-342900">
                        <a:lnSpc>
                          <a:spcPct val="114000"/>
                        </a:lnSpc>
                        <a:buFont typeface="Arial" panose="020B0604020202020204" pitchFamily="34" charset="0"/>
                        <a:buChar char="•"/>
                      </a:pPr>
                      <a:r>
                        <a:rPr lang="en-US" sz="2000" dirty="0">
                          <a:latin typeface="Segoe UI" panose="020B0502040204020203" pitchFamily="34" charset="0"/>
                          <a:cs typeface="Segoe UI" panose="020B0502040204020203" pitchFamily="34" charset="0"/>
                        </a:rPr>
                        <a:t>Right</a:t>
                      </a:r>
                      <a:r>
                        <a:rPr lang="en-US" sz="2000" baseline="0" dirty="0">
                          <a:latin typeface="Segoe UI" panose="020B0502040204020203" pitchFamily="34" charset="0"/>
                          <a:cs typeface="Segoe UI" panose="020B0502040204020203" pitchFamily="34" charset="0"/>
                        </a:rPr>
                        <a:t>-click a cell, then click </a:t>
                      </a:r>
                      <a:r>
                        <a:rPr lang="en-US" sz="2000" b="1" baseline="0" dirty="0">
                          <a:latin typeface="Segoe UI" panose="020B0502040204020203" pitchFamily="34" charset="0"/>
                          <a:cs typeface="Segoe UI" panose="020B0502040204020203" pitchFamily="34" charset="0"/>
                        </a:rPr>
                        <a:t>Paste</a:t>
                      </a:r>
                      <a:endParaRPr lang="en-US" sz="2000" dirty="0">
                        <a:latin typeface="Segoe UI" panose="020B0502040204020203" pitchFamily="34" charset="0"/>
                        <a:cs typeface="Segoe UI" panose="020B0502040204020203" pitchFamily="34" charset="0"/>
                      </a:endParaRPr>
                    </a:p>
                  </a:txBody>
                  <a:tcPr>
                    <a:lnR w="12700" cap="flat" cmpd="sng" algn="ctr">
                      <a:noFill/>
                      <a:prstDash val="solid"/>
                      <a:round/>
                      <a:headEnd type="none" w="med" len="med"/>
                      <a:tailEnd type="none" w="med" len="med"/>
                    </a:lnR>
                    <a:lnB w="12700" cap="flat" cmpd="sng" algn="ctr">
                      <a:noFill/>
                      <a:prstDash val="solid"/>
                      <a:round/>
                      <a:headEnd type="none" w="med" len="med"/>
                      <a:tailEnd type="none" w="med" len="med"/>
                    </a:lnB>
                    <a:noFill/>
                  </a:tcPr>
                </a:tc>
                <a:extLst>
                  <a:ext uri="{0D108BD9-81ED-4DB2-BD59-A6C34878D82A}">
                    <a16:rowId xmlns:a16="http://schemas.microsoft.com/office/drawing/2014/main" val="2831074766"/>
                  </a:ext>
                </a:extLst>
              </a:tr>
            </a:tbl>
          </a:graphicData>
        </a:graphic>
      </p:graphicFrame>
      <p:sp>
        <p:nvSpPr>
          <p:cNvPr id="3" name="Footer Placeholder 2">
            <a:extLst>
              <a:ext uri="{FF2B5EF4-FFF2-40B4-BE49-F238E27FC236}">
                <a16:creationId xmlns:a16="http://schemas.microsoft.com/office/drawing/2014/main" id="{9E14DBDF-38E0-461F-A3BD-39FAC3A04882}"/>
              </a:ext>
            </a:extLst>
          </p:cNvPr>
          <p:cNvSpPr>
            <a:spLocks noGrp="1"/>
          </p:cNvSpPr>
          <p:nvPr>
            <p:ph type="ftr" sz="quarter" idx="11"/>
          </p:nvPr>
        </p:nvSpPr>
        <p:spPr/>
        <p:txBody>
          <a:bodyPr/>
          <a:lstStyle/>
          <a:p>
            <a:r>
              <a:rPr lang="en-US"/>
              <a:t>© Jasper Learning</a:t>
            </a:r>
            <a:endParaRPr lang="en-US" dirty="0"/>
          </a:p>
        </p:txBody>
      </p:sp>
      <p:sp>
        <p:nvSpPr>
          <p:cNvPr id="4" name="Slide Number Placeholder 3">
            <a:extLst>
              <a:ext uri="{FF2B5EF4-FFF2-40B4-BE49-F238E27FC236}">
                <a16:creationId xmlns:a16="http://schemas.microsoft.com/office/drawing/2014/main" id="{F3A91D08-C2C9-4F02-A1EF-59F55BEC5FF9}"/>
              </a:ext>
            </a:extLst>
          </p:cNvPr>
          <p:cNvSpPr>
            <a:spLocks noGrp="1"/>
          </p:cNvSpPr>
          <p:nvPr>
            <p:ph type="sldNum" sz="quarter" idx="12"/>
          </p:nvPr>
        </p:nvSpPr>
        <p:spPr/>
        <p:txBody>
          <a:bodyPr/>
          <a:lstStyle/>
          <a:p>
            <a:fld id="{6A42EC0D-CC12-4F12-87CE-5505B6FC5001}" type="slidenum">
              <a:rPr lang="en-US" smtClean="0"/>
              <a:t>5</a:t>
            </a:fld>
            <a:endParaRPr lang="en-US" dirty="0"/>
          </a:p>
        </p:txBody>
      </p:sp>
    </p:spTree>
    <p:extLst>
      <p:ext uri="{BB962C8B-B14F-4D97-AF65-F5344CB8AC3E}">
        <p14:creationId xmlns:p14="http://schemas.microsoft.com/office/powerpoint/2010/main" val="26952223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Using Paste Special</a:t>
            </a:r>
          </a:p>
        </p:txBody>
      </p:sp>
      <p:sp>
        <p:nvSpPr>
          <p:cNvPr id="6" name="Content Placeholder 5"/>
          <p:cNvSpPr>
            <a:spLocks noGrp="1"/>
          </p:cNvSpPr>
          <p:nvPr>
            <p:ph idx="1"/>
          </p:nvPr>
        </p:nvSpPr>
        <p:spPr>
          <a:xfrm>
            <a:off x="609600" y="1727797"/>
            <a:ext cx="6881091" cy="4525963"/>
          </a:xfrm>
        </p:spPr>
        <p:txBody>
          <a:bodyPr/>
          <a:lstStyle/>
          <a:p>
            <a:r>
              <a:rPr lang="en-US" b="1" dirty="0"/>
              <a:t>Paste Special</a:t>
            </a:r>
          </a:p>
          <a:p>
            <a:pPr lvl="1"/>
            <a:r>
              <a:rPr lang="en-US" dirty="0"/>
              <a:t>Opens a menu with a full range of options available for pasting selected cell contents to a target cell range</a:t>
            </a:r>
          </a:p>
          <a:p>
            <a:r>
              <a:rPr lang="en-US" dirty="0"/>
              <a:t>To activate </a:t>
            </a:r>
            <a:r>
              <a:rPr lang="en-US" b="1" dirty="0"/>
              <a:t>Paste Special</a:t>
            </a:r>
            <a:endParaRPr lang="en-US" dirty="0"/>
          </a:p>
          <a:p>
            <a:pPr lvl="1"/>
            <a:r>
              <a:rPr lang="en-US" dirty="0"/>
              <a:t>Click the </a:t>
            </a:r>
            <a:r>
              <a:rPr lang="en-US" b="1" dirty="0"/>
              <a:t>Home </a:t>
            </a:r>
            <a:r>
              <a:rPr lang="en-US" dirty="0"/>
              <a:t>tab, and in the Clipboard group, click the </a:t>
            </a:r>
            <a:r>
              <a:rPr lang="en-US" b="1" dirty="0"/>
              <a:t>Paste</a:t>
            </a:r>
            <a:r>
              <a:rPr lang="en-US" dirty="0"/>
              <a:t> arrow, then click </a:t>
            </a:r>
            <a:r>
              <a:rPr lang="en-US" b="1" dirty="0"/>
              <a:t>Paste Special</a:t>
            </a:r>
            <a:endParaRPr lang="en-US" dirty="0"/>
          </a:p>
        </p:txBody>
      </p:sp>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7750548" y="1945202"/>
            <a:ext cx="3674840" cy="3046523"/>
          </a:xfrm>
          <a:prstGeom prst="rect">
            <a:avLst/>
          </a:prstGeom>
          <a:ln>
            <a:noFill/>
          </a:ln>
        </p:spPr>
      </p:pic>
      <p:sp>
        <p:nvSpPr>
          <p:cNvPr id="3" name="Footer Placeholder 2">
            <a:extLst>
              <a:ext uri="{FF2B5EF4-FFF2-40B4-BE49-F238E27FC236}">
                <a16:creationId xmlns:a16="http://schemas.microsoft.com/office/drawing/2014/main" id="{0AAB041E-3E8D-4937-9F97-897E45EB79FC}"/>
              </a:ext>
            </a:extLst>
          </p:cNvPr>
          <p:cNvSpPr>
            <a:spLocks noGrp="1"/>
          </p:cNvSpPr>
          <p:nvPr>
            <p:ph type="ftr" sz="quarter" idx="11"/>
          </p:nvPr>
        </p:nvSpPr>
        <p:spPr/>
        <p:txBody>
          <a:bodyPr/>
          <a:lstStyle/>
          <a:p>
            <a:r>
              <a:rPr lang="en-US"/>
              <a:t>© Jasper Learning</a:t>
            </a:r>
            <a:endParaRPr lang="en-US" dirty="0"/>
          </a:p>
        </p:txBody>
      </p:sp>
      <p:sp>
        <p:nvSpPr>
          <p:cNvPr id="4" name="Slide Number Placeholder 3">
            <a:extLst>
              <a:ext uri="{FF2B5EF4-FFF2-40B4-BE49-F238E27FC236}">
                <a16:creationId xmlns:a16="http://schemas.microsoft.com/office/drawing/2014/main" id="{5FCA9F65-C240-4C19-A157-F87979FCE316}"/>
              </a:ext>
            </a:extLst>
          </p:cNvPr>
          <p:cNvSpPr>
            <a:spLocks noGrp="1"/>
          </p:cNvSpPr>
          <p:nvPr>
            <p:ph type="sldNum" sz="quarter" idx="12"/>
          </p:nvPr>
        </p:nvSpPr>
        <p:spPr/>
        <p:txBody>
          <a:bodyPr/>
          <a:lstStyle/>
          <a:p>
            <a:fld id="{6A42EC0D-CC12-4F12-87CE-5505B6FC5001}" type="slidenum">
              <a:rPr lang="en-US" smtClean="0"/>
              <a:t>6</a:t>
            </a:fld>
            <a:endParaRPr lang="en-US" dirty="0"/>
          </a:p>
        </p:txBody>
      </p:sp>
    </p:spTree>
    <p:extLst>
      <p:ext uri="{BB962C8B-B14F-4D97-AF65-F5344CB8AC3E}">
        <p14:creationId xmlns:p14="http://schemas.microsoft.com/office/powerpoint/2010/main" val="5787794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Using Paste Special</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649433302"/>
              </p:ext>
            </p:extLst>
          </p:nvPr>
        </p:nvGraphicFramePr>
        <p:xfrm>
          <a:off x="2329649" y="2464140"/>
          <a:ext cx="8680336" cy="2988424"/>
        </p:xfrm>
        <a:graphic>
          <a:graphicData uri="http://schemas.openxmlformats.org/drawingml/2006/table">
            <a:tbl>
              <a:tblPr firstRow="1" bandRow="1">
                <a:tableStyleId>{D7AC3CCA-C797-4891-BE02-D94E43425B78}</a:tableStyleId>
              </a:tblPr>
              <a:tblGrid>
                <a:gridCol w="2124634">
                  <a:extLst>
                    <a:ext uri="{9D8B030D-6E8A-4147-A177-3AD203B41FA5}">
                      <a16:colId xmlns:a16="http://schemas.microsoft.com/office/drawing/2014/main" val="574948577"/>
                    </a:ext>
                  </a:extLst>
                </a:gridCol>
                <a:gridCol w="6555702">
                  <a:extLst>
                    <a:ext uri="{9D8B030D-6E8A-4147-A177-3AD203B41FA5}">
                      <a16:colId xmlns:a16="http://schemas.microsoft.com/office/drawing/2014/main" val="496753985"/>
                    </a:ext>
                  </a:extLst>
                </a:gridCol>
              </a:tblGrid>
              <a:tr h="916383">
                <a:tc>
                  <a:txBody>
                    <a:bodyPr/>
                    <a:lstStyle/>
                    <a:p>
                      <a:pPr>
                        <a:lnSpc>
                          <a:spcPct val="114000"/>
                        </a:lnSpc>
                      </a:pPr>
                      <a:r>
                        <a:rPr lang="en-US" sz="2000" b="1" dirty="0">
                          <a:latin typeface="Segoe UI" panose="020B0502040204020203" pitchFamily="34" charset="0"/>
                          <a:cs typeface="Segoe UI" panose="020B0502040204020203" pitchFamily="34" charset="0"/>
                        </a:rPr>
                        <a:t>Paste</a:t>
                      </a:r>
                    </a:p>
                  </a:txBody>
                  <a:tcPr>
                    <a:lnL w="12700" cap="flat" cmpd="sng" algn="ctr">
                      <a:noFill/>
                      <a:prstDash val="solid"/>
                      <a:round/>
                      <a:headEnd type="none" w="med" len="med"/>
                      <a:tailEnd type="none" w="med" len="med"/>
                    </a:lnL>
                    <a:lnT w="12700" cap="flat" cmpd="sng" algn="ctr">
                      <a:noFill/>
                      <a:prstDash val="solid"/>
                      <a:round/>
                      <a:headEnd type="none" w="med" len="med"/>
                      <a:tailEnd type="none" w="med" len="med"/>
                    </a:lnT>
                    <a:noFill/>
                  </a:tcPr>
                </a:tc>
                <a:tc>
                  <a:txBody>
                    <a:bodyPr/>
                    <a:lstStyle/>
                    <a:p>
                      <a:pPr>
                        <a:lnSpc>
                          <a:spcPct val="114000"/>
                        </a:lnSpc>
                      </a:pPr>
                      <a:r>
                        <a:rPr lang="en-US" sz="2000" b="0" dirty="0">
                          <a:latin typeface="Segoe UI" panose="020B0502040204020203" pitchFamily="34" charset="0"/>
                          <a:cs typeface="Segoe UI" panose="020B0502040204020203" pitchFamily="34" charset="0"/>
                        </a:rPr>
                        <a:t>Specifies</a:t>
                      </a:r>
                      <a:r>
                        <a:rPr lang="en-US" sz="2000" b="0" baseline="0" dirty="0">
                          <a:latin typeface="Segoe UI" panose="020B0502040204020203" pitchFamily="34" charset="0"/>
                          <a:cs typeface="Segoe UI" panose="020B0502040204020203" pitchFamily="34" charset="0"/>
                        </a:rPr>
                        <a:t> what aspects of the data in the Clipboard are pasted to target cells</a:t>
                      </a:r>
                      <a:endParaRPr lang="en-US" sz="2000" b="0" dirty="0">
                        <a:latin typeface="Segoe UI" panose="020B0502040204020203" pitchFamily="34" charset="0"/>
                        <a:cs typeface="Segoe UI" panose="020B0502040204020203" pitchFamily="34" charset="0"/>
                      </a:endParaRPr>
                    </a:p>
                  </a:txBody>
                  <a:tcPr>
                    <a:lnR w="12700" cap="flat" cmpd="sng" algn="ctr">
                      <a:noFill/>
                      <a:prstDash val="solid"/>
                      <a:round/>
                      <a:headEnd type="none" w="med" len="med"/>
                      <a:tailEnd type="none" w="med" len="med"/>
                    </a:lnR>
                    <a:lnT w="12700" cap="flat" cmpd="sng" algn="ctr">
                      <a:noFill/>
                      <a:prstDash val="solid"/>
                      <a:round/>
                      <a:headEnd type="none" w="med" len="med"/>
                      <a:tailEnd type="none" w="med" len="med"/>
                    </a:lnT>
                    <a:noFill/>
                  </a:tcPr>
                </a:tc>
                <a:extLst>
                  <a:ext uri="{0D108BD9-81ED-4DB2-BD59-A6C34878D82A}">
                    <a16:rowId xmlns:a16="http://schemas.microsoft.com/office/drawing/2014/main" val="3461872605"/>
                  </a:ext>
                </a:extLst>
              </a:tr>
              <a:tr h="629016">
                <a:tc>
                  <a:txBody>
                    <a:bodyPr/>
                    <a:lstStyle/>
                    <a:p>
                      <a:pPr>
                        <a:lnSpc>
                          <a:spcPct val="114000"/>
                        </a:lnSpc>
                      </a:pPr>
                      <a:r>
                        <a:rPr lang="en-US" sz="2000" b="1" dirty="0">
                          <a:latin typeface="Segoe UI" panose="020B0502040204020203" pitchFamily="34" charset="0"/>
                          <a:cs typeface="Segoe UI" panose="020B0502040204020203" pitchFamily="34" charset="0"/>
                        </a:rPr>
                        <a:t>Operation</a:t>
                      </a:r>
                    </a:p>
                  </a:txBody>
                  <a:tcPr>
                    <a:lnL w="12700" cap="flat" cmpd="sng" algn="ctr">
                      <a:noFill/>
                      <a:prstDash val="solid"/>
                      <a:round/>
                      <a:headEnd type="none" w="med" len="med"/>
                      <a:tailEnd type="none" w="med" len="med"/>
                    </a:lnL>
                    <a:noFill/>
                  </a:tcPr>
                </a:tc>
                <a:tc>
                  <a:txBody>
                    <a:bodyPr/>
                    <a:lstStyle/>
                    <a:p>
                      <a:pPr>
                        <a:lnSpc>
                          <a:spcPct val="114000"/>
                        </a:lnSpc>
                      </a:pPr>
                      <a:r>
                        <a:rPr lang="en-US" sz="2000" dirty="0">
                          <a:latin typeface="Segoe UI" panose="020B0502040204020203" pitchFamily="34" charset="0"/>
                          <a:cs typeface="Segoe UI" panose="020B0502040204020203" pitchFamily="34" charset="0"/>
                        </a:rPr>
                        <a:t>Specifies how any data in target cells will be treated</a:t>
                      </a:r>
                    </a:p>
                  </a:txBody>
                  <a:tcPr>
                    <a:lnR w="12700" cap="flat" cmpd="sng" algn="ctr">
                      <a:noFill/>
                      <a:prstDash val="solid"/>
                      <a:round/>
                      <a:headEnd type="none" w="med" len="med"/>
                      <a:tailEnd type="none" w="med" len="med"/>
                    </a:lnR>
                    <a:noFill/>
                  </a:tcPr>
                </a:tc>
                <a:extLst>
                  <a:ext uri="{0D108BD9-81ED-4DB2-BD59-A6C34878D82A}">
                    <a16:rowId xmlns:a16="http://schemas.microsoft.com/office/drawing/2014/main" val="2189759681"/>
                  </a:ext>
                </a:extLst>
              </a:tr>
              <a:tr h="891279">
                <a:tc>
                  <a:txBody>
                    <a:bodyPr/>
                    <a:lstStyle/>
                    <a:p>
                      <a:pPr>
                        <a:lnSpc>
                          <a:spcPct val="114000"/>
                        </a:lnSpc>
                      </a:pPr>
                      <a:r>
                        <a:rPr lang="en-US" sz="2000" b="1" dirty="0">
                          <a:latin typeface="Segoe UI" panose="020B0502040204020203" pitchFamily="34" charset="0"/>
                          <a:cs typeface="Segoe UI" panose="020B0502040204020203" pitchFamily="34" charset="0"/>
                        </a:rPr>
                        <a:t>Skip</a:t>
                      </a:r>
                      <a:r>
                        <a:rPr lang="en-US" sz="2000" b="1" baseline="0" dirty="0">
                          <a:latin typeface="Segoe UI" panose="020B0502040204020203" pitchFamily="34" charset="0"/>
                          <a:cs typeface="Segoe UI" panose="020B0502040204020203" pitchFamily="34" charset="0"/>
                        </a:rPr>
                        <a:t> Blanks</a:t>
                      </a:r>
                      <a:endParaRPr lang="en-US" sz="2000" b="1" dirty="0">
                        <a:latin typeface="Segoe UI" panose="020B0502040204020203" pitchFamily="34" charset="0"/>
                        <a:cs typeface="Segoe UI" panose="020B0502040204020203" pitchFamily="34" charset="0"/>
                      </a:endParaRPr>
                    </a:p>
                  </a:txBody>
                  <a:tcPr>
                    <a:lnL w="12700" cap="flat" cmpd="sng" algn="ctr">
                      <a:noFill/>
                      <a:prstDash val="solid"/>
                      <a:round/>
                      <a:headEnd type="none" w="med" len="med"/>
                      <a:tailEnd type="none" w="med" len="med"/>
                    </a:lnL>
                    <a:noFill/>
                  </a:tcPr>
                </a:tc>
                <a:tc>
                  <a:txBody>
                    <a:bodyPr/>
                    <a:lstStyle/>
                    <a:p>
                      <a:pPr>
                        <a:lnSpc>
                          <a:spcPct val="114000"/>
                        </a:lnSpc>
                      </a:pPr>
                      <a:r>
                        <a:rPr lang="en-US" sz="2000" b="0" baseline="0" dirty="0">
                          <a:latin typeface="Segoe UI" panose="020B0502040204020203" pitchFamily="34" charset="0"/>
                          <a:cs typeface="Segoe UI" panose="020B0502040204020203" pitchFamily="34" charset="0"/>
                        </a:rPr>
                        <a:t>Avoids overwriting existing data in target cells if there is no data from the Clipboard to paste into those cells</a:t>
                      </a:r>
                      <a:endParaRPr lang="en-US" sz="2000" b="0" dirty="0">
                        <a:latin typeface="Segoe UI" panose="020B0502040204020203" pitchFamily="34" charset="0"/>
                        <a:cs typeface="Segoe UI" panose="020B0502040204020203" pitchFamily="34" charset="0"/>
                      </a:endParaRPr>
                    </a:p>
                  </a:txBody>
                  <a:tcPr>
                    <a:lnR w="12700" cap="flat" cmpd="sng" algn="ctr">
                      <a:noFill/>
                      <a:prstDash val="solid"/>
                      <a:round/>
                      <a:headEnd type="none" w="med" len="med"/>
                      <a:tailEnd type="none" w="med" len="med"/>
                    </a:lnR>
                    <a:noFill/>
                  </a:tcPr>
                </a:tc>
                <a:extLst>
                  <a:ext uri="{0D108BD9-81ED-4DB2-BD59-A6C34878D82A}">
                    <a16:rowId xmlns:a16="http://schemas.microsoft.com/office/drawing/2014/main" val="2713879265"/>
                  </a:ext>
                </a:extLst>
              </a:tr>
              <a:tr h="551746">
                <a:tc>
                  <a:txBody>
                    <a:bodyPr/>
                    <a:lstStyle/>
                    <a:p>
                      <a:pPr>
                        <a:lnSpc>
                          <a:spcPct val="114000"/>
                        </a:lnSpc>
                      </a:pPr>
                      <a:r>
                        <a:rPr lang="en-US" sz="2000" b="1" dirty="0">
                          <a:latin typeface="Segoe UI" panose="020B0502040204020203" pitchFamily="34" charset="0"/>
                          <a:cs typeface="Segoe UI" panose="020B0502040204020203" pitchFamily="34" charset="0"/>
                        </a:rPr>
                        <a:t>Transpose</a:t>
                      </a:r>
                    </a:p>
                  </a:txBody>
                  <a:tcPr>
                    <a:lnL w="12700" cap="flat" cmpd="sng" algn="ctr">
                      <a:noFill/>
                      <a:prstDash val="solid"/>
                      <a:round/>
                      <a:headEnd type="none" w="med" len="med"/>
                      <a:tailEnd type="none" w="med" len="med"/>
                    </a:lnL>
                    <a:lnB w="12700" cap="flat" cmpd="sng" algn="ctr">
                      <a:noFill/>
                      <a:prstDash val="solid"/>
                      <a:round/>
                      <a:headEnd type="none" w="med" len="med"/>
                      <a:tailEnd type="none" w="med" len="med"/>
                    </a:lnB>
                    <a:noFill/>
                  </a:tcPr>
                </a:tc>
                <a:tc>
                  <a:txBody>
                    <a:bodyPr/>
                    <a:lstStyle/>
                    <a:p>
                      <a:pPr>
                        <a:lnSpc>
                          <a:spcPct val="114000"/>
                        </a:lnSpc>
                      </a:pPr>
                      <a:r>
                        <a:rPr lang="en-US" sz="2000" b="0" dirty="0">
                          <a:latin typeface="Segoe UI" panose="020B0502040204020203" pitchFamily="34" charset="0"/>
                          <a:cs typeface="Segoe UI" panose="020B0502040204020203" pitchFamily="34" charset="0"/>
                        </a:rPr>
                        <a:t>Rotates</a:t>
                      </a:r>
                      <a:r>
                        <a:rPr lang="en-US" sz="2000" b="0" baseline="0" dirty="0">
                          <a:latin typeface="Segoe UI" panose="020B0502040204020203" pitchFamily="34" charset="0"/>
                          <a:cs typeface="Segoe UI" panose="020B0502040204020203" pitchFamily="34" charset="0"/>
                        </a:rPr>
                        <a:t> data</a:t>
                      </a:r>
                      <a:endParaRPr lang="en-US" sz="2000" b="0" dirty="0">
                        <a:latin typeface="Segoe UI" panose="020B0502040204020203" pitchFamily="34" charset="0"/>
                        <a:cs typeface="Segoe UI" panose="020B0502040204020203" pitchFamily="34" charset="0"/>
                      </a:endParaRPr>
                    </a:p>
                  </a:txBody>
                  <a:tcPr>
                    <a:lnR w="12700" cap="flat" cmpd="sng" algn="ctr">
                      <a:noFill/>
                      <a:prstDash val="solid"/>
                      <a:round/>
                      <a:headEnd type="none" w="med" len="med"/>
                      <a:tailEnd type="none" w="med" len="med"/>
                    </a:lnR>
                    <a:lnB w="12700" cap="flat" cmpd="sng" algn="ctr">
                      <a:noFill/>
                      <a:prstDash val="solid"/>
                      <a:round/>
                      <a:headEnd type="none" w="med" len="med"/>
                      <a:tailEnd type="none" w="med" len="med"/>
                    </a:lnB>
                    <a:noFill/>
                  </a:tcPr>
                </a:tc>
                <a:extLst>
                  <a:ext uri="{0D108BD9-81ED-4DB2-BD59-A6C34878D82A}">
                    <a16:rowId xmlns:a16="http://schemas.microsoft.com/office/drawing/2014/main" val="3070534817"/>
                  </a:ext>
                </a:extLst>
              </a:tr>
            </a:tbl>
          </a:graphicData>
        </a:graphic>
      </p:graphicFrame>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769966" y="1818265"/>
            <a:ext cx="1223727" cy="2592283"/>
          </a:xfrm>
          <a:prstGeom prst="rect">
            <a:avLst/>
          </a:prstGeom>
        </p:spPr>
      </p:pic>
      <p:sp>
        <p:nvSpPr>
          <p:cNvPr id="4" name="Footer Placeholder 3">
            <a:extLst>
              <a:ext uri="{FF2B5EF4-FFF2-40B4-BE49-F238E27FC236}">
                <a16:creationId xmlns:a16="http://schemas.microsoft.com/office/drawing/2014/main" id="{1CBDC814-BB63-4572-BD15-5B77A6D12B78}"/>
              </a:ext>
            </a:extLst>
          </p:cNvPr>
          <p:cNvSpPr>
            <a:spLocks noGrp="1"/>
          </p:cNvSpPr>
          <p:nvPr>
            <p:ph type="ftr" sz="quarter" idx="11"/>
          </p:nvPr>
        </p:nvSpPr>
        <p:spPr/>
        <p:txBody>
          <a:bodyPr/>
          <a:lstStyle/>
          <a:p>
            <a:r>
              <a:rPr lang="en-US"/>
              <a:t>© Jasper Learning</a:t>
            </a:r>
            <a:endParaRPr lang="en-US" dirty="0"/>
          </a:p>
        </p:txBody>
      </p:sp>
      <p:sp>
        <p:nvSpPr>
          <p:cNvPr id="6" name="Slide Number Placeholder 5">
            <a:extLst>
              <a:ext uri="{FF2B5EF4-FFF2-40B4-BE49-F238E27FC236}">
                <a16:creationId xmlns:a16="http://schemas.microsoft.com/office/drawing/2014/main" id="{39B478FB-5E58-45D5-9AD8-ED61D56280E9}"/>
              </a:ext>
            </a:extLst>
          </p:cNvPr>
          <p:cNvSpPr>
            <a:spLocks noGrp="1"/>
          </p:cNvSpPr>
          <p:nvPr>
            <p:ph type="sldNum" sz="quarter" idx="12"/>
          </p:nvPr>
        </p:nvSpPr>
        <p:spPr/>
        <p:txBody>
          <a:bodyPr/>
          <a:lstStyle/>
          <a:p>
            <a:fld id="{6A42EC0D-CC12-4F12-87CE-5505B6FC5001}" type="slidenum">
              <a:rPr lang="en-US" smtClean="0"/>
              <a:t>7</a:t>
            </a:fld>
            <a:endParaRPr lang="en-US" dirty="0"/>
          </a:p>
        </p:txBody>
      </p:sp>
    </p:spTree>
    <p:extLst>
      <p:ext uri="{BB962C8B-B14F-4D97-AF65-F5344CB8AC3E}">
        <p14:creationId xmlns:p14="http://schemas.microsoft.com/office/powerpoint/2010/main" val="38236292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20000"/>
            <a:ext cx="10760149" cy="880200"/>
          </a:xfrm>
        </p:spPr>
        <p:txBody>
          <a:bodyPr>
            <a:normAutofit/>
          </a:bodyPr>
          <a:lstStyle/>
          <a:p>
            <a:r>
              <a:rPr lang="en-US" dirty="0"/>
              <a:t>Copying/Moving Cells Using the Mouse</a:t>
            </a:r>
          </a:p>
        </p:txBody>
      </p:sp>
      <p:sp>
        <p:nvSpPr>
          <p:cNvPr id="4" name="Content Placeholder 3"/>
          <p:cNvSpPr>
            <a:spLocks noGrp="1"/>
          </p:cNvSpPr>
          <p:nvPr>
            <p:ph idx="1"/>
          </p:nvPr>
        </p:nvSpPr>
        <p:spPr>
          <a:xfrm>
            <a:off x="609600" y="1949824"/>
            <a:ext cx="7515069" cy="4303936"/>
          </a:xfrm>
        </p:spPr>
        <p:txBody>
          <a:bodyPr/>
          <a:lstStyle/>
          <a:p>
            <a:r>
              <a:rPr lang="en-US" dirty="0"/>
              <a:t>To move data using the mouse, left-click and hold the mouse button while dragging the selected data to a new location</a:t>
            </a:r>
          </a:p>
          <a:p>
            <a:r>
              <a:rPr lang="en-US" dirty="0"/>
              <a:t>To copy data using the mouse, press and hold CTRL while dragging data to a new location</a:t>
            </a:r>
          </a:p>
          <a:p>
            <a:pPr marL="457200" lvl="1" indent="0">
              <a:buNone/>
            </a:pPr>
            <a:endParaRPr lang="en-US" dirty="0"/>
          </a:p>
        </p:txBody>
      </p:sp>
      <p:pic>
        <p:nvPicPr>
          <p:cNvPr id="5" name="Picture 4"/>
          <p:cNvPicPr/>
          <p:nvPr/>
        </p:nvPicPr>
        <p:blipFill rotWithShape="1">
          <a:blip r:embed="rId3">
            <a:extLst>
              <a:ext uri="{28A0092B-C50C-407E-A947-70E740481C1C}">
                <a14:useLocalDpi xmlns:a14="http://schemas.microsoft.com/office/drawing/2010/main" val="0"/>
              </a:ext>
            </a:extLst>
          </a:blip>
          <a:srcRect r="3576" b="4392"/>
          <a:stretch/>
        </p:blipFill>
        <p:spPr bwMode="auto">
          <a:xfrm>
            <a:off x="8524948" y="2036017"/>
            <a:ext cx="2632149" cy="2712117"/>
          </a:xfrm>
          <a:prstGeom prst="rect">
            <a:avLst/>
          </a:prstGeom>
          <a:ln>
            <a:noFill/>
          </a:ln>
          <a:extLst>
            <a:ext uri="{53640926-AAD7-44D8-BBD7-CCE9431645EC}">
              <a14:shadowObscured xmlns:a14="http://schemas.microsoft.com/office/drawing/2010/main"/>
            </a:ext>
          </a:extLst>
        </p:spPr>
      </p:pic>
      <p:sp>
        <p:nvSpPr>
          <p:cNvPr id="3" name="Footer Placeholder 2">
            <a:extLst>
              <a:ext uri="{FF2B5EF4-FFF2-40B4-BE49-F238E27FC236}">
                <a16:creationId xmlns:a16="http://schemas.microsoft.com/office/drawing/2014/main" id="{560AF719-B35E-421C-BE01-4D68928662C5}"/>
              </a:ext>
            </a:extLst>
          </p:cNvPr>
          <p:cNvSpPr>
            <a:spLocks noGrp="1"/>
          </p:cNvSpPr>
          <p:nvPr>
            <p:ph type="ftr" sz="quarter" idx="11"/>
          </p:nvPr>
        </p:nvSpPr>
        <p:spPr/>
        <p:txBody>
          <a:bodyPr/>
          <a:lstStyle/>
          <a:p>
            <a:r>
              <a:rPr lang="en-US"/>
              <a:t>© Jasper Learning</a:t>
            </a:r>
            <a:endParaRPr lang="en-US" dirty="0"/>
          </a:p>
        </p:txBody>
      </p:sp>
      <p:sp>
        <p:nvSpPr>
          <p:cNvPr id="6" name="Slide Number Placeholder 5">
            <a:extLst>
              <a:ext uri="{FF2B5EF4-FFF2-40B4-BE49-F238E27FC236}">
                <a16:creationId xmlns:a16="http://schemas.microsoft.com/office/drawing/2014/main" id="{6F102E98-EF0C-49C1-806E-E6757B4F45CF}"/>
              </a:ext>
            </a:extLst>
          </p:cNvPr>
          <p:cNvSpPr>
            <a:spLocks noGrp="1"/>
          </p:cNvSpPr>
          <p:nvPr>
            <p:ph type="sldNum" sz="quarter" idx="12"/>
          </p:nvPr>
        </p:nvSpPr>
        <p:spPr/>
        <p:txBody>
          <a:bodyPr/>
          <a:lstStyle/>
          <a:p>
            <a:fld id="{6A42EC0D-CC12-4F12-87CE-5505B6FC5001}" type="slidenum">
              <a:rPr lang="en-US" smtClean="0"/>
              <a:t>8</a:t>
            </a:fld>
            <a:endParaRPr lang="en-US" dirty="0"/>
          </a:p>
        </p:txBody>
      </p:sp>
    </p:spTree>
    <p:extLst>
      <p:ext uri="{BB962C8B-B14F-4D97-AF65-F5344CB8AC3E}">
        <p14:creationId xmlns:p14="http://schemas.microsoft.com/office/powerpoint/2010/main" val="2889687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Inserting Rows and Columns</a:t>
            </a:r>
          </a:p>
        </p:txBody>
      </p:sp>
      <p:sp>
        <p:nvSpPr>
          <p:cNvPr id="4" name="Content Placeholder 3"/>
          <p:cNvSpPr>
            <a:spLocks noGrp="1"/>
          </p:cNvSpPr>
          <p:nvPr>
            <p:ph idx="1"/>
          </p:nvPr>
        </p:nvSpPr>
        <p:spPr>
          <a:xfrm>
            <a:off x="609600" y="1727797"/>
            <a:ext cx="10886132" cy="4525963"/>
          </a:xfrm>
        </p:spPr>
        <p:txBody>
          <a:bodyPr>
            <a:noAutofit/>
          </a:bodyPr>
          <a:lstStyle/>
          <a:p>
            <a:r>
              <a:rPr lang="en-US" dirty="0"/>
              <a:t>On the Home tab, in the Cells group, click the </a:t>
            </a:r>
            <a:r>
              <a:rPr lang="en-US" b="1" dirty="0"/>
              <a:t>Insert</a:t>
            </a:r>
            <a:r>
              <a:rPr lang="en-US" dirty="0"/>
              <a:t> arrow, </a:t>
            </a:r>
            <a:br>
              <a:rPr lang="en-US" dirty="0"/>
            </a:br>
            <a:r>
              <a:rPr lang="en-US" dirty="0"/>
              <a:t>and then click </a:t>
            </a:r>
            <a:r>
              <a:rPr lang="en-US" b="1" dirty="0"/>
              <a:t>Insert Sheet Rows </a:t>
            </a:r>
            <a:r>
              <a:rPr lang="en-US" dirty="0"/>
              <a:t>or </a:t>
            </a:r>
            <a:r>
              <a:rPr lang="en-US" b="1" dirty="0"/>
              <a:t>Insert Sheet Columns</a:t>
            </a:r>
            <a:r>
              <a:rPr lang="en-US" dirty="0"/>
              <a:t>; or</a:t>
            </a:r>
          </a:p>
          <a:p>
            <a:r>
              <a:rPr lang="en-US" dirty="0"/>
              <a:t>Select the row or column heading where you want to insert a</a:t>
            </a:r>
            <a:br>
              <a:rPr lang="en-US" dirty="0"/>
            </a:br>
            <a:r>
              <a:rPr lang="en-US" dirty="0"/>
              <a:t>new row or column, then on the Home tab, in the Cells group, </a:t>
            </a:r>
            <a:br>
              <a:rPr lang="en-US" dirty="0"/>
            </a:br>
            <a:r>
              <a:rPr lang="en-US" dirty="0"/>
              <a:t>click </a:t>
            </a:r>
            <a:r>
              <a:rPr lang="en-US" b="1" dirty="0"/>
              <a:t>Insert</a:t>
            </a:r>
            <a:r>
              <a:rPr lang="en-US" dirty="0"/>
              <a:t>; or</a:t>
            </a:r>
          </a:p>
          <a:p>
            <a:r>
              <a:rPr lang="en-US" dirty="0"/>
              <a:t>Select the row or column heading where you want to insert a new row or column, then press CTRL+</a:t>
            </a:r>
            <a:r>
              <a:rPr lang="en-US" sz="2800" b="1" dirty="0"/>
              <a:t>+</a:t>
            </a:r>
            <a:r>
              <a:rPr lang="en-US" dirty="0"/>
              <a:t> (Plus); or</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92902" y="1847718"/>
            <a:ext cx="1462987" cy="1480098"/>
          </a:xfrm>
          <a:prstGeom prst="rect">
            <a:avLst/>
          </a:prstGeom>
        </p:spPr>
      </p:pic>
      <p:sp>
        <p:nvSpPr>
          <p:cNvPr id="3" name="Footer Placeholder 2">
            <a:extLst>
              <a:ext uri="{FF2B5EF4-FFF2-40B4-BE49-F238E27FC236}">
                <a16:creationId xmlns:a16="http://schemas.microsoft.com/office/drawing/2014/main" id="{33DE0246-09B9-466A-B1D9-FBE6BF3EF2B7}"/>
              </a:ext>
            </a:extLst>
          </p:cNvPr>
          <p:cNvSpPr>
            <a:spLocks noGrp="1"/>
          </p:cNvSpPr>
          <p:nvPr>
            <p:ph type="ftr" sz="quarter" idx="11"/>
          </p:nvPr>
        </p:nvSpPr>
        <p:spPr/>
        <p:txBody>
          <a:bodyPr/>
          <a:lstStyle/>
          <a:p>
            <a:r>
              <a:rPr lang="en-US"/>
              <a:t>© Jasper Learning</a:t>
            </a:r>
            <a:endParaRPr lang="en-US" dirty="0"/>
          </a:p>
        </p:txBody>
      </p:sp>
      <p:sp>
        <p:nvSpPr>
          <p:cNvPr id="5" name="Slide Number Placeholder 4">
            <a:extLst>
              <a:ext uri="{FF2B5EF4-FFF2-40B4-BE49-F238E27FC236}">
                <a16:creationId xmlns:a16="http://schemas.microsoft.com/office/drawing/2014/main" id="{D7CE033E-92BF-47C3-8C80-E10A520D53C9}"/>
              </a:ext>
            </a:extLst>
          </p:cNvPr>
          <p:cNvSpPr>
            <a:spLocks noGrp="1"/>
          </p:cNvSpPr>
          <p:nvPr>
            <p:ph type="sldNum" sz="quarter" idx="12"/>
          </p:nvPr>
        </p:nvSpPr>
        <p:spPr/>
        <p:txBody>
          <a:bodyPr/>
          <a:lstStyle/>
          <a:p>
            <a:fld id="{6A42EC0D-CC12-4F12-87CE-5505B6FC5001}" type="slidenum">
              <a:rPr lang="en-US" smtClean="0"/>
              <a:t>9</a:t>
            </a:fld>
            <a:endParaRPr lang="en-US" dirty="0"/>
          </a:p>
        </p:txBody>
      </p:sp>
    </p:spTree>
    <p:extLst>
      <p:ext uri="{BB962C8B-B14F-4D97-AF65-F5344CB8AC3E}">
        <p14:creationId xmlns:p14="http://schemas.microsoft.com/office/powerpoint/2010/main" val="2103747347"/>
      </p:ext>
    </p:extLst>
  </p:cSld>
  <p:clrMapOvr>
    <a:masterClrMapping/>
  </p:clrMapOvr>
</p:sld>
</file>

<file path=ppt/theme/theme1.xml><?xml version="1.0" encoding="utf-8"?>
<a:theme xmlns:a="http://schemas.openxmlformats.org/drawingml/2006/main" name="pptB060.tm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ppt3EE4.tmp</Template>
  <TotalTime>1757</TotalTime>
  <Words>1545</Words>
  <Application>Microsoft Office PowerPoint</Application>
  <PresentationFormat>Widescreen</PresentationFormat>
  <Paragraphs>258</Paragraphs>
  <Slides>26</Slides>
  <Notes>25</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26</vt:i4>
      </vt:variant>
    </vt:vector>
  </HeadingPairs>
  <TitlesOfParts>
    <vt:vector size="32" baseType="lpstr">
      <vt:lpstr>Arial</vt:lpstr>
      <vt:lpstr>Calibri</vt:lpstr>
      <vt:lpstr>Calibri Light</vt:lpstr>
      <vt:lpstr>Segoe UI</vt:lpstr>
      <vt:lpstr>pptB060.tmp</vt:lpstr>
      <vt:lpstr>Custom Design</vt:lpstr>
      <vt:lpstr>PowerPoint Presentation</vt:lpstr>
      <vt:lpstr>Microsoft Excel</vt:lpstr>
      <vt:lpstr>Lesson Objectives</vt:lpstr>
      <vt:lpstr>Editing Cells and Undoing Changes</vt:lpstr>
      <vt:lpstr>Cutting, Copying and Pasting Data</vt:lpstr>
      <vt:lpstr>Using Paste Special</vt:lpstr>
      <vt:lpstr>Using Paste Special</vt:lpstr>
      <vt:lpstr>Copying/Moving Cells Using the Mouse</vt:lpstr>
      <vt:lpstr>Inserting Rows and Columns</vt:lpstr>
      <vt:lpstr>Inserting Rows and Columns</vt:lpstr>
      <vt:lpstr>Deleting Rows and Columns</vt:lpstr>
      <vt:lpstr>Inserting and Deleting Cells</vt:lpstr>
      <vt:lpstr>Adjusting the Columns and Rows</vt:lpstr>
      <vt:lpstr>Adjusting the Columns and Rows</vt:lpstr>
      <vt:lpstr>Adjusting the Columns and Rows</vt:lpstr>
      <vt:lpstr>Hiding/Unhiding Rows &amp; Columns</vt:lpstr>
      <vt:lpstr>Hiding/Unhiding Rows &amp; Columns</vt:lpstr>
      <vt:lpstr>Using AutoFill and Flash Fill</vt:lpstr>
      <vt:lpstr>Managing Worksheets</vt:lpstr>
      <vt:lpstr>Renaming Worksheets</vt:lpstr>
      <vt:lpstr>Inserting or Deleting Worksheets</vt:lpstr>
      <vt:lpstr>Inserting or Deleting Worksheets</vt:lpstr>
      <vt:lpstr>Moving and Copying Worksheets</vt:lpstr>
      <vt:lpstr>Hiding/Unhiding Worksheets</vt:lpstr>
      <vt:lpstr>Adding Color to the Worksheet Tabs</vt:lpstr>
      <vt:lpstr>Lesson Summary</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Microsoft® Office Excel 2016</dc:title>
  <dc:creator>Mary E. Yeatts</dc:creator>
  <cp:lastModifiedBy>Irina Heer</cp:lastModifiedBy>
  <cp:revision>248</cp:revision>
  <cp:lastPrinted>2016-12-05T15:12:34Z</cp:lastPrinted>
  <dcterms:created xsi:type="dcterms:W3CDTF">2016-12-01T20:19:25Z</dcterms:created>
  <dcterms:modified xsi:type="dcterms:W3CDTF">2019-08-30T18:58:05Z</dcterms:modified>
</cp:coreProperties>
</file>